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5" r:id="rId5"/>
  </p:sldMasterIdLst>
  <p:notesMasterIdLst>
    <p:notesMasterId r:id="rId15"/>
  </p:notesMasterIdLst>
  <p:sldIdLst>
    <p:sldId id="257" r:id="rId6"/>
    <p:sldId id="1881839994" r:id="rId7"/>
    <p:sldId id="1881839993" r:id="rId8"/>
    <p:sldId id="259" r:id="rId9"/>
    <p:sldId id="263" r:id="rId10"/>
    <p:sldId id="260" r:id="rId11"/>
    <p:sldId id="261" r:id="rId12"/>
    <p:sldId id="264" r:id="rId13"/>
    <p:sldId id="1881839995"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D5E"/>
    <a:srgbClr val="3C1411"/>
    <a:srgbClr val="D64443"/>
    <a:srgbClr val="FEF5F8"/>
    <a:srgbClr val="FDE0E0"/>
    <a:srgbClr val="FDF1F1"/>
    <a:srgbClr val="FDB2B3"/>
    <a:srgbClr val="707070"/>
    <a:srgbClr val="F77B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F927F8-A8D2-49C2-AF56-E754FDEC36E9}" v="15" vWet="19" dt="2022-11-15T09:40:45.905"/>
    <p1510:client id="{D58868E5-7364-E94E-7651-A0FC101DE8FE}" v="9" dt="2022-11-15T09:15:44.402"/>
    <p1510:client id="{FEFB39EC-CD3B-FEBD-C065-DE18230E04E5}" v="7" dt="2022-11-15T09:40:52.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AAE7A-DD97-0643-9DF1-CC65283BCD99}" type="datetimeFigureOut">
              <a:rPr lang="en-PT" smtClean="0"/>
              <a:t>11/15/2022</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B4E0AF-3029-1844-BF0B-BC5E7B8D8027}" type="slidenum">
              <a:rPr lang="en-PT" smtClean="0"/>
              <a:t>‹nº›</a:t>
            </a:fld>
            <a:endParaRPr lang="en-PT"/>
          </a:p>
        </p:txBody>
      </p:sp>
    </p:spTree>
    <p:extLst>
      <p:ext uri="{BB962C8B-B14F-4D97-AF65-F5344CB8AC3E}">
        <p14:creationId xmlns:p14="http://schemas.microsoft.com/office/powerpoint/2010/main" val="165146616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o de Título">
    <p:spTree>
      <p:nvGrpSpPr>
        <p:cNvPr id="1" name=""/>
        <p:cNvGrpSpPr/>
        <p:nvPr/>
      </p:nvGrpSpPr>
      <p:grpSpPr>
        <a:xfrm>
          <a:off x="0" y="0"/>
          <a:ext cx="0" cy="0"/>
          <a:chOff x="0" y="0"/>
          <a:chExt cx="0" cy="0"/>
        </a:xfrm>
      </p:grpSpPr>
      <p:pic>
        <p:nvPicPr>
          <p:cNvPr id="7" name="Imagem 6" descr="Uma imagem com exterior, noite, objeto de exterior, céu noturno&#10;&#10;Descrição gerada automaticamente">
            <a:extLst>
              <a:ext uri="{FF2B5EF4-FFF2-40B4-BE49-F238E27FC236}">
                <a16:creationId xmlns:a16="http://schemas.microsoft.com/office/drawing/2014/main" id="{C1A45114-FCD0-5071-6D51-0DF6C5E11709}"/>
              </a:ext>
            </a:extLst>
          </p:cNvPr>
          <p:cNvPicPr>
            <a:picLocks noChangeAspect="1"/>
          </p:cNvPicPr>
          <p:nvPr userDrawn="1"/>
        </p:nvPicPr>
        <p:blipFill>
          <a:blip r:embed="rId2"/>
          <a:stretch>
            <a:fillRect/>
          </a:stretch>
        </p:blipFill>
        <p:spPr>
          <a:xfrm flipH="1">
            <a:off x="0" y="310"/>
            <a:ext cx="9144000" cy="5143190"/>
          </a:xfrm>
          <a:prstGeom prst="rect">
            <a:avLst/>
          </a:prstGeom>
        </p:spPr>
      </p:pic>
      <p:sp>
        <p:nvSpPr>
          <p:cNvPr id="10" name="Título 1">
            <a:extLst>
              <a:ext uri="{FF2B5EF4-FFF2-40B4-BE49-F238E27FC236}">
                <a16:creationId xmlns:a16="http://schemas.microsoft.com/office/drawing/2014/main" id="{4ADA9A9D-72F5-BE46-8DEF-B83F249B44A7}"/>
              </a:ext>
            </a:extLst>
          </p:cNvPr>
          <p:cNvSpPr>
            <a:spLocks noGrp="1"/>
          </p:cNvSpPr>
          <p:nvPr>
            <p:ph type="title"/>
          </p:nvPr>
        </p:nvSpPr>
        <p:spPr>
          <a:xfrm>
            <a:off x="645886" y="1037204"/>
            <a:ext cx="7728857" cy="2139950"/>
          </a:xfrm>
        </p:spPr>
        <p:txBody>
          <a:bodyPr anchor="t">
            <a:normAutofit/>
          </a:bodyPr>
          <a:lstStyle>
            <a:lvl1pPr>
              <a:defRPr sz="4000" b="1">
                <a:solidFill>
                  <a:srgbClr val="FEF5F8"/>
                </a:solidFill>
              </a:defRPr>
            </a:lvl1pPr>
          </a:lstStyle>
          <a:p>
            <a:r>
              <a:rPr lang="pt-PT"/>
              <a:t>Clique para editar o estilo de título do Modelo Global</a:t>
            </a:r>
          </a:p>
        </p:txBody>
      </p:sp>
      <p:sp>
        <p:nvSpPr>
          <p:cNvPr id="11" name="Marcador de Posição do Texto 2">
            <a:extLst>
              <a:ext uri="{FF2B5EF4-FFF2-40B4-BE49-F238E27FC236}">
                <a16:creationId xmlns:a16="http://schemas.microsoft.com/office/drawing/2014/main" id="{480DA1B1-927B-EC6F-26E5-A4E84BCB6350}"/>
              </a:ext>
            </a:extLst>
          </p:cNvPr>
          <p:cNvSpPr>
            <a:spLocks noGrp="1"/>
          </p:cNvSpPr>
          <p:nvPr>
            <p:ph type="body" idx="1"/>
          </p:nvPr>
        </p:nvSpPr>
        <p:spPr>
          <a:xfrm>
            <a:off x="645887" y="3387158"/>
            <a:ext cx="7728856" cy="89455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12" name="Marcador de Posição da Data 3">
            <a:extLst>
              <a:ext uri="{FF2B5EF4-FFF2-40B4-BE49-F238E27FC236}">
                <a16:creationId xmlns:a16="http://schemas.microsoft.com/office/drawing/2014/main" id="{A8C06872-4655-5785-C42E-F0A752829B2B}"/>
              </a:ext>
            </a:extLst>
          </p:cNvPr>
          <p:cNvSpPr>
            <a:spLocks noGrp="1"/>
          </p:cNvSpPr>
          <p:nvPr>
            <p:ph type="dt" sz="half" idx="2"/>
          </p:nvPr>
        </p:nvSpPr>
        <p:spPr>
          <a:xfrm>
            <a:off x="628650" y="4575288"/>
            <a:ext cx="2057400" cy="274637"/>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fld id="{F7A089DB-25C5-8444-81B9-F69EF4F8F14B}" type="datetimeFigureOut">
              <a:rPr lang="pt-PT" smtClean="0"/>
              <a:pPr/>
              <a:t>15/11/2022</a:t>
            </a:fld>
            <a:endParaRPr lang="pt-PT"/>
          </a:p>
        </p:txBody>
      </p:sp>
      <p:sp>
        <p:nvSpPr>
          <p:cNvPr id="13" name="Marcador de Posição do Rodapé 4">
            <a:extLst>
              <a:ext uri="{FF2B5EF4-FFF2-40B4-BE49-F238E27FC236}">
                <a16:creationId xmlns:a16="http://schemas.microsoft.com/office/drawing/2014/main" id="{F9CEF7C8-6C28-8542-7B0D-8C3E37E06407}"/>
              </a:ext>
            </a:extLst>
          </p:cNvPr>
          <p:cNvSpPr>
            <a:spLocks noGrp="1"/>
          </p:cNvSpPr>
          <p:nvPr>
            <p:ph type="ftr" sz="quarter" idx="3"/>
          </p:nvPr>
        </p:nvSpPr>
        <p:spPr>
          <a:xfrm>
            <a:off x="2761346" y="4575288"/>
            <a:ext cx="5613397" cy="274637"/>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endParaRPr lang="pt-PT"/>
          </a:p>
        </p:txBody>
      </p:sp>
    </p:spTree>
    <p:extLst>
      <p:ext uri="{BB962C8B-B14F-4D97-AF65-F5344CB8AC3E}">
        <p14:creationId xmlns:p14="http://schemas.microsoft.com/office/powerpoint/2010/main" val="40236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B7B7A5-0F03-29FF-E560-73AB5BF568DE}"/>
              </a:ext>
            </a:extLst>
          </p:cNvPr>
          <p:cNvSpPr>
            <a:spLocks noGrp="1"/>
          </p:cNvSpPr>
          <p:nvPr>
            <p:ph type="title"/>
          </p:nvPr>
        </p:nvSpPr>
        <p:spPr>
          <a:xfrm>
            <a:off x="628651" y="274638"/>
            <a:ext cx="5829300" cy="993775"/>
          </a:xfrm>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9415D21-4702-9C64-08BA-6ECEA58ADCC8}"/>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pic>
        <p:nvPicPr>
          <p:cNvPr id="7" name="Imagem 6" descr="Uma imagem com texto, símbolo, ClipArt&#10;&#10;Descrição gerada automaticamente">
            <a:extLst>
              <a:ext uri="{FF2B5EF4-FFF2-40B4-BE49-F238E27FC236}">
                <a16:creationId xmlns:a16="http://schemas.microsoft.com/office/drawing/2014/main" id="{F32F4BA7-49B9-5EDE-1D1D-F74348A8693E}"/>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23288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0303B0E-AF86-7D80-A025-D4F5B85A82FF}"/>
              </a:ext>
            </a:extLst>
          </p:cNvPr>
          <p:cNvSpPr>
            <a:spLocks noGrp="1"/>
          </p:cNvSpPr>
          <p:nvPr>
            <p:ph type="title" orient="vert"/>
          </p:nvPr>
        </p:nvSpPr>
        <p:spPr>
          <a:xfrm>
            <a:off x="6267903" y="274638"/>
            <a:ext cx="1971675" cy="4357687"/>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7999C331-ABD3-9F72-FDD6-0B1631434779}"/>
              </a:ext>
            </a:extLst>
          </p:cNvPr>
          <p:cNvSpPr>
            <a:spLocks noGrp="1"/>
          </p:cNvSpPr>
          <p:nvPr>
            <p:ph type="body" orient="vert" idx="1"/>
          </p:nvPr>
        </p:nvSpPr>
        <p:spPr>
          <a:xfrm>
            <a:off x="352878" y="274638"/>
            <a:ext cx="5762625" cy="4357687"/>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pic>
        <p:nvPicPr>
          <p:cNvPr id="7" name="Imagem 6" descr="Uma imagem com texto, símbolo, ClipArt&#10;&#10;Descrição gerada automaticamente">
            <a:extLst>
              <a:ext uri="{FF2B5EF4-FFF2-40B4-BE49-F238E27FC236}">
                <a16:creationId xmlns:a16="http://schemas.microsoft.com/office/drawing/2014/main" id="{86003F77-DA6D-D8B6-36C7-364DECE6FE58}"/>
              </a:ext>
            </a:extLst>
          </p:cNvPr>
          <p:cNvPicPr>
            <a:picLocks noChangeAspect="1"/>
          </p:cNvPicPr>
          <p:nvPr userDrawn="1"/>
        </p:nvPicPr>
        <p:blipFill>
          <a:blip r:embed="rId2"/>
          <a:stretch>
            <a:fillRect/>
          </a:stretch>
        </p:blipFill>
        <p:spPr>
          <a:xfrm rot="5400000">
            <a:off x="7803609" y="922765"/>
            <a:ext cx="1643575" cy="347322"/>
          </a:xfrm>
          <a:prstGeom prst="rect">
            <a:avLst/>
          </a:prstGeom>
        </p:spPr>
      </p:pic>
    </p:spTree>
    <p:extLst>
      <p:ext uri="{BB962C8B-B14F-4D97-AF65-F5344CB8AC3E}">
        <p14:creationId xmlns:p14="http://schemas.microsoft.com/office/powerpoint/2010/main" val="1424211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Capítulo">
    <p:spTree>
      <p:nvGrpSpPr>
        <p:cNvPr id="1" name=""/>
        <p:cNvGrpSpPr/>
        <p:nvPr/>
      </p:nvGrpSpPr>
      <p:grpSpPr>
        <a:xfrm>
          <a:off x="0" y="0"/>
          <a:ext cx="0" cy="0"/>
          <a:chOff x="0" y="0"/>
          <a:chExt cx="0" cy="0"/>
        </a:xfrm>
      </p:grpSpPr>
      <p:pic>
        <p:nvPicPr>
          <p:cNvPr id="3" name="Imagem 2" descr="Uma imagem com exterior, noite, objeto de exterior, céu noturno&#10;&#10;Descrição gerada automaticamente">
            <a:extLst>
              <a:ext uri="{FF2B5EF4-FFF2-40B4-BE49-F238E27FC236}">
                <a16:creationId xmlns:a16="http://schemas.microsoft.com/office/drawing/2014/main" id="{AF767D00-87DA-A3DF-BC17-DD2686A7AC0E}"/>
              </a:ext>
            </a:extLst>
          </p:cNvPr>
          <p:cNvPicPr>
            <a:picLocks noChangeAspect="1"/>
          </p:cNvPicPr>
          <p:nvPr userDrawn="1"/>
        </p:nvPicPr>
        <p:blipFill>
          <a:blip r:embed="rId2"/>
          <a:stretch>
            <a:fillRect/>
          </a:stretch>
        </p:blipFill>
        <p:spPr>
          <a:xfrm>
            <a:off x="-1" y="310"/>
            <a:ext cx="9144553" cy="5143190"/>
          </a:xfrm>
          <a:prstGeom prst="rect">
            <a:avLst/>
          </a:prstGeom>
        </p:spPr>
      </p:pic>
    </p:spTree>
    <p:extLst>
      <p:ext uri="{BB962C8B-B14F-4D97-AF65-F5344CB8AC3E}">
        <p14:creationId xmlns:p14="http://schemas.microsoft.com/office/powerpoint/2010/main" val="115576410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9DDB7E-6248-8204-5CE5-B89B063B5579}"/>
              </a:ext>
            </a:extLst>
          </p:cNvPr>
          <p:cNvSpPr>
            <a:spLocks noGrp="1"/>
          </p:cNvSpPr>
          <p:nvPr>
            <p:ph type="ctrTitle"/>
          </p:nvPr>
        </p:nvSpPr>
        <p:spPr>
          <a:xfrm>
            <a:off x="1143000" y="841375"/>
            <a:ext cx="6858000" cy="17907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F0BAA60B-A2B7-F9DA-45AA-8076F39D5763}"/>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78EB92E6-49FE-AADA-E242-D5BF83051713}"/>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5" name="Marcador de Posição do Rodapé 4">
            <a:extLst>
              <a:ext uri="{FF2B5EF4-FFF2-40B4-BE49-F238E27FC236}">
                <a16:creationId xmlns:a16="http://schemas.microsoft.com/office/drawing/2014/main" id="{185C9909-6B6F-30D8-F88E-CE23F5DAEFF9}"/>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FFC7ACF7-34B9-DC95-544A-1CB634A356DA}"/>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2253135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288DF-E233-5C3B-D847-E2442E879371}"/>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915C3AB7-2A6C-59C0-9EA0-305D50B851C8}"/>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03827F63-F162-1F26-0BD9-03C9F2BFD17B}"/>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5" name="Marcador de Posição do Rodapé 4">
            <a:extLst>
              <a:ext uri="{FF2B5EF4-FFF2-40B4-BE49-F238E27FC236}">
                <a16:creationId xmlns:a16="http://schemas.microsoft.com/office/drawing/2014/main" id="{8C84871D-7D22-85D7-3A85-51C7765AF64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D2FEF63F-BC0C-FBCA-2ACC-DE85BDEDE1F1}"/>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292175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667468-6CD8-E10C-56BF-5792BD0C996F}"/>
              </a:ext>
            </a:extLst>
          </p:cNvPr>
          <p:cNvSpPr>
            <a:spLocks noGrp="1"/>
          </p:cNvSpPr>
          <p:nvPr>
            <p:ph type="title"/>
          </p:nvPr>
        </p:nvSpPr>
        <p:spPr>
          <a:xfrm>
            <a:off x="623888" y="1282700"/>
            <a:ext cx="7886700" cy="2139950"/>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B943426E-9152-11E7-B8CF-AD26E37FDF2A}"/>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3561B545-EB03-70B8-F0CB-C7CF2B61BB2A}"/>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5" name="Marcador de Posição do Rodapé 4">
            <a:extLst>
              <a:ext uri="{FF2B5EF4-FFF2-40B4-BE49-F238E27FC236}">
                <a16:creationId xmlns:a16="http://schemas.microsoft.com/office/drawing/2014/main" id="{D375C6CD-1456-F80A-1575-360B66A10E3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3C3CCC1F-DE85-2268-2A5C-08DA94EC4918}"/>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132450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5B5B7A-9218-4E1D-3F7A-E3F4E6EC3E24}"/>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2590454-325C-E689-37BB-7C17F4333A4C}"/>
              </a:ext>
            </a:extLst>
          </p:cNvPr>
          <p:cNvSpPr>
            <a:spLocks noGrp="1"/>
          </p:cNvSpPr>
          <p:nvPr>
            <p:ph sz="half" idx="1"/>
          </p:nvPr>
        </p:nvSpPr>
        <p:spPr>
          <a:xfrm>
            <a:off x="628650" y="1370013"/>
            <a:ext cx="3867150" cy="326231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0B42C016-DDAC-BDA1-E03F-4393182555BF}"/>
              </a:ext>
            </a:extLst>
          </p:cNvPr>
          <p:cNvSpPr>
            <a:spLocks noGrp="1"/>
          </p:cNvSpPr>
          <p:nvPr>
            <p:ph sz="half" idx="2"/>
          </p:nvPr>
        </p:nvSpPr>
        <p:spPr>
          <a:xfrm>
            <a:off x="4648200" y="1370013"/>
            <a:ext cx="3867150" cy="326231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E36C412B-7BC3-D27B-08E5-E4F30ADB6E27}"/>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6" name="Marcador de Posição do Rodapé 5">
            <a:extLst>
              <a:ext uri="{FF2B5EF4-FFF2-40B4-BE49-F238E27FC236}">
                <a16:creationId xmlns:a16="http://schemas.microsoft.com/office/drawing/2014/main" id="{AB90C9AE-AF43-D4ED-F905-7D44703E751C}"/>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723940BB-ECA2-2DAF-6475-E0E08270ACF6}"/>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2689992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31CD1-4A71-0EFE-46A9-17D705608E19}"/>
              </a:ext>
            </a:extLst>
          </p:cNvPr>
          <p:cNvSpPr>
            <a:spLocks noGrp="1"/>
          </p:cNvSpPr>
          <p:nvPr>
            <p:ph type="title"/>
          </p:nvPr>
        </p:nvSpPr>
        <p:spPr>
          <a:xfrm>
            <a:off x="630238" y="274638"/>
            <a:ext cx="7886700" cy="993775"/>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1C612CA-C7DB-CEC8-A563-788966BCC38D}"/>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BDF3F608-2A4A-A7D9-52E0-790E8940F933}"/>
              </a:ext>
            </a:extLst>
          </p:cNvPr>
          <p:cNvSpPr>
            <a:spLocks noGrp="1"/>
          </p:cNvSpPr>
          <p:nvPr>
            <p:ph sz="half" idx="2"/>
          </p:nvPr>
        </p:nvSpPr>
        <p:spPr>
          <a:xfrm>
            <a:off x="630238" y="1879600"/>
            <a:ext cx="3868737" cy="276225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D65091C9-F41C-0AAB-D3ED-943EA1149C55}"/>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756D5B02-6ED6-BC63-8334-5B04B8802A40}"/>
              </a:ext>
            </a:extLst>
          </p:cNvPr>
          <p:cNvSpPr>
            <a:spLocks noGrp="1"/>
          </p:cNvSpPr>
          <p:nvPr>
            <p:ph sz="quarter" idx="4"/>
          </p:nvPr>
        </p:nvSpPr>
        <p:spPr>
          <a:xfrm>
            <a:off x="4629150" y="1879600"/>
            <a:ext cx="3887788" cy="276225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11BA3BB6-F4A5-D966-868D-EFE6BC6DCB5B}"/>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8" name="Marcador de Posição do Rodapé 7">
            <a:extLst>
              <a:ext uri="{FF2B5EF4-FFF2-40B4-BE49-F238E27FC236}">
                <a16:creationId xmlns:a16="http://schemas.microsoft.com/office/drawing/2014/main" id="{2ABBB048-2268-030F-430B-237A4544B57E}"/>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D0C6D869-D5FF-3459-D10D-68D5FBE56B40}"/>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1862629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24B96E-BC8D-F3AC-45EB-0AF8E609976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B479AF83-E2BB-A1B1-3123-0126465CFF3C}"/>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4" name="Marcador de Posição do Rodapé 3">
            <a:extLst>
              <a:ext uri="{FF2B5EF4-FFF2-40B4-BE49-F238E27FC236}">
                <a16:creationId xmlns:a16="http://schemas.microsoft.com/office/drawing/2014/main" id="{5CB3240F-F681-666A-B1A0-E22086B7E4B8}"/>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2BFDB142-B731-FAB9-F915-8525054BEB6F}"/>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1569057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EFDCF244-77D3-CA16-C572-3E6F676D44C6}"/>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3" name="Marcador de Posição do Rodapé 2">
            <a:extLst>
              <a:ext uri="{FF2B5EF4-FFF2-40B4-BE49-F238E27FC236}">
                <a16:creationId xmlns:a16="http://schemas.microsoft.com/office/drawing/2014/main" id="{06ADD64B-C6EC-AADF-D523-D0F47C734A30}"/>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BE4D91B9-9FE6-B3B8-828D-AD65CD5658C0}"/>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2583152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abeçalho da Secção">
    <p:bg>
      <p:bgPr>
        <a:solidFill>
          <a:srgbClr val="F05D5E"/>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664CDE-6BE1-7E79-CB36-EAB6C233C94E}"/>
              </a:ext>
            </a:extLst>
          </p:cNvPr>
          <p:cNvSpPr>
            <a:spLocks noGrp="1"/>
          </p:cNvSpPr>
          <p:nvPr>
            <p:ph type="title"/>
          </p:nvPr>
        </p:nvSpPr>
        <p:spPr>
          <a:xfrm>
            <a:off x="2692401" y="834004"/>
            <a:ext cx="5976254" cy="2139950"/>
          </a:xfrm>
        </p:spPr>
        <p:txBody>
          <a:bodyPr anchor="t">
            <a:normAutofit/>
          </a:bodyPr>
          <a:lstStyle>
            <a:lvl1pPr>
              <a:defRPr sz="4000" b="1">
                <a:solidFill>
                  <a:srgbClr val="FEF5F8"/>
                </a:solidFill>
              </a:defRPr>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6D711DA-616E-8720-793F-F3D8AC82E007}"/>
              </a:ext>
            </a:extLst>
          </p:cNvPr>
          <p:cNvSpPr>
            <a:spLocks noGrp="1"/>
          </p:cNvSpPr>
          <p:nvPr>
            <p:ph type="body" idx="1"/>
          </p:nvPr>
        </p:nvSpPr>
        <p:spPr>
          <a:xfrm>
            <a:off x="2692401" y="3183958"/>
            <a:ext cx="5976254" cy="89455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pic>
        <p:nvPicPr>
          <p:cNvPr id="7" name="Imagem 6">
            <a:extLst>
              <a:ext uri="{FF2B5EF4-FFF2-40B4-BE49-F238E27FC236}">
                <a16:creationId xmlns:a16="http://schemas.microsoft.com/office/drawing/2014/main" id="{A60A597F-9CCF-7F31-A1AC-3B034B4C0E50}"/>
              </a:ext>
            </a:extLst>
          </p:cNvPr>
          <p:cNvPicPr>
            <a:picLocks noChangeAspect="1"/>
          </p:cNvPicPr>
          <p:nvPr userDrawn="1"/>
        </p:nvPicPr>
        <p:blipFill>
          <a:blip r:embed="rId2"/>
          <a:stretch>
            <a:fillRect/>
          </a:stretch>
        </p:blipFill>
        <p:spPr>
          <a:xfrm rot="10800000">
            <a:off x="-2508250" y="63500"/>
            <a:ext cx="5016500" cy="5016500"/>
          </a:xfrm>
          <a:prstGeom prst="rect">
            <a:avLst/>
          </a:prstGeom>
        </p:spPr>
      </p:pic>
      <p:pic>
        <p:nvPicPr>
          <p:cNvPr id="10" name="Imagem 9" descr="Uma imagem com texto, símbolo, ClipArt&#10;&#10;Descrição gerada automaticamente">
            <a:extLst>
              <a:ext uri="{FF2B5EF4-FFF2-40B4-BE49-F238E27FC236}">
                <a16:creationId xmlns:a16="http://schemas.microsoft.com/office/drawing/2014/main" id="{BCEE3AB2-346E-4C1A-6CAE-012D108F9B34}"/>
              </a:ext>
            </a:extLst>
          </p:cNvPr>
          <p:cNvPicPr>
            <a:picLocks noChangeAspect="1"/>
          </p:cNvPicPr>
          <p:nvPr userDrawn="1"/>
        </p:nvPicPr>
        <p:blipFill>
          <a:blip r:embed="rId3"/>
          <a:stretch>
            <a:fillRect/>
          </a:stretch>
        </p:blipFill>
        <p:spPr>
          <a:xfrm>
            <a:off x="7021103" y="276678"/>
            <a:ext cx="1643575" cy="347322"/>
          </a:xfrm>
          <a:prstGeom prst="rect">
            <a:avLst/>
          </a:prstGeom>
        </p:spPr>
      </p:pic>
      <p:pic>
        <p:nvPicPr>
          <p:cNvPr id="11" name="Imagem 10" descr="Uma imagem com texto, ClipArt&#10;&#10;Descrição gerada automaticamente">
            <a:extLst>
              <a:ext uri="{FF2B5EF4-FFF2-40B4-BE49-F238E27FC236}">
                <a16:creationId xmlns:a16="http://schemas.microsoft.com/office/drawing/2014/main" id="{8D06D0BE-A0AB-AC2F-B0A0-9721B866203D}"/>
              </a:ext>
            </a:extLst>
          </p:cNvPr>
          <p:cNvPicPr>
            <a:picLocks noChangeAspect="1"/>
          </p:cNvPicPr>
          <p:nvPr userDrawn="1"/>
        </p:nvPicPr>
        <p:blipFill>
          <a:blip r:embed="rId4"/>
          <a:stretch>
            <a:fillRect/>
          </a:stretch>
        </p:blipFill>
        <p:spPr>
          <a:xfrm>
            <a:off x="7021103" y="276678"/>
            <a:ext cx="1647552" cy="347322"/>
          </a:xfrm>
          <a:prstGeom prst="rect">
            <a:avLst/>
          </a:prstGeom>
        </p:spPr>
      </p:pic>
    </p:spTree>
    <p:extLst>
      <p:ext uri="{BB962C8B-B14F-4D97-AF65-F5344CB8AC3E}">
        <p14:creationId xmlns:p14="http://schemas.microsoft.com/office/powerpoint/2010/main" val="608984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F2E19F-E6C2-60DC-F076-615E6E90ED5E}"/>
              </a:ext>
            </a:extLst>
          </p:cNvPr>
          <p:cNvSpPr>
            <a:spLocks noGrp="1"/>
          </p:cNvSpPr>
          <p:nvPr>
            <p:ph type="title"/>
          </p:nvPr>
        </p:nvSpPr>
        <p:spPr>
          <a:xfrm>
            <a:off x="630238" y="342900"/>
            <a:ext cx="2949575" cy="120015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0166A8C-3F0B-672E-1928-2F9FE08A1933}"/>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BC8B32CB-95CE-9B7E-EF5E-2645F8BAE4F9}"/>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096C16BE-767B-4C1F-1ED3-88D6CE148CEE}"/>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6" name="Marcador de Posição do Rodapé 5">
            <a:extLst>
              <a:ext uri="{FF2B5EF4-FFF2-40B4-BE49-F238E27FC236}">
                <a16:creationId xmlns:a16="http://schemas.microsoft.com/office/drawing/2014/main" id="{F960730C-88D0-DB28-43D1-7A9025FC149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4CE1CBA6-242C-1B56-4C9B-7BE2BA477970}"/>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1603569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CE2F9-E4E4-C004-4EC0-8F04261C5414}"/>
              </a:ext>
            </a:extLst>
          </p:cNvPr>
          <p:cNvSpPr>
            <a:spLocks noGrp="1"/>
          </p:cNvSpPr>
          <p:nvPr>
            <p:ph type="title"/>
          </p:nvPr>
        </p:nvSpPr>
        <p:spPr>
          <a:xfrm>
            <a:off x="630238" y="342900"/>
            <a:ext cx="2949575" cy="120015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226CE5AD-9C35-92B9-6872-85035CC2C0D6}"/>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E83DED6F-750F-142D-459F-CBFD3BB6C04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944A43E5-FCB5-3225-CD25-9E892B4B1CA8}"/>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6" name="Marcador de Posição do Rodapé 5">
            <a:extLst>
              <a:ext uri="{FF2B5EF4-FFF2-40B4-BE49-F238E27FC236}">
                <a16:creationId xmlns:a16="http://schemas.microsoft.com/office/drawing/2014/main" id="{7E5E9AB3-98BA-5F51-B3D9-29D351A9F4EE}"/>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447EFD0-A394-4569-CAF7-09CAC029B0C7}"/>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4278560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9AC388-2CA8-514C-FAE1-71E4620B046B}"/>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6C4C3905-7B9A-33BE-14AA-894DCBD94AC6}"/>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7A520A3D-D42B-12F8-7A21-620B8D2BAAD7}"/>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5" name="Marcador de Posição do Rodapé 4">
            <a:extLst>
              <a:ext uri="{FF2B5EF4-FFF2-40B4-BE49-F238E27FC236}">
                <a16:creationId xmlns:a16="http://schemas.microsoft.com/office/drawing/2014/main" id="{2DF9A688-817B-35FC-2212-338219DCF423}"/>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48FF4E0-39EB-91C9-97D5-B24DA41762C8}"/>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2375017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B06DF01-B2F7-5158-8FB5-55ACD2830469}"/>
              </a:ext>
            </a:extLst>
          </p:cNvPr>
          <p:cNvSpPr>
            <a:spLocks noGrp="1"/>
          </p:cNvSpPr>
          <p:nvPr>
            <p:ph type="title" orient="vert"/>
          </p:nvPr>
        </p:nvSpPr>
        <p:spPr>
          <a:xfrm>
            <a:off x="6543675" y="274638"/>
            <a:ext cx="1971675" cy="4357687"/>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A148B1B7-7E79-28EC-6FB6-C101EA20A950}"/>
              </a:ext>
            </a:extLst>
          </p:cNvPr>
          <p:cNvSpPr>
            <a:spLocks noGrp="1"/>
          </p:cNvSpPr>
          <p:nvPr>
            <p:ph type="body" orient="vert" idx="1"/>
          </p:nvPr>
        </p:nvSpPr>
        <p:spPr>
          <a:xfrm>
            <a:off x="628650" y="274638"/>
            <a:ext cx="5762625" cy="4357687"/>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A0D5F4FC-23D6-3573-040F-5CC0EA96625F}"/>
              </a:ext>
            </a:extLst>
          </p:cNvPr>
          <p:cNvSpPr>
            <a:spLocks noGrp="1"/>
          </p:cNvSpPr>
          <p:nvPr>
            <p:ph type="dt" sz="half" idx="10"/>
          </p:nvPr>
        </p:nvSpPr>
        <p:spPr/>
        <p:txBody>
          <a:bodyPr/>
          <a:lstStyle/>
          <a:p>
            <a:fld id="{F7A089DB-25C5-8444-81B9-F69EF4F8F14B}" type="datetimeFigureOut">
              <a:rPr lang="pt-PT" smtClean="0"/>
              <a:t>15/11/2022</a:t>
            </a:fld>
            <a:endParaRPr lang="pt-PT"/>
          </a:p>
        </p:txBody>
      </p:sp>
      <p:sp>
        <p:nvSpPr>
          <p:cNvPr id="5" name="Marcador de Posição do Rodapé 4">
            <a:extLst>
              <a:ext uri="{FF2B5EF4-FFF2-40B4-BE49-F238E27FC236}">
                <a16:creationId xmlns:a16="http://schemas.microsoft.com/office/drawing/2014/main" id="{9BAB25EF-F952-80E6-C6D8-49C90C071A0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89889BCC-8859-0DDC-4296-BAB5A8D63AFA}"/>
              </a:ext>
            </a:extLst>
          </p:cNvPr>
          <p:cNvSpPr>
            <a:spLocks noGrp="1"/>
          </p:cNvSpPr>
          <p:nvPr>
            <p:ph type="sldNum" sz="quarter" idx="12"/>
          </p:nvPr>
        </p:nvSpPr>
        <p:spPr/>
        <p:txBody>
          <a:bodyPr/>
          <a:lstStyle/>
          <a:p>
            <a:fld id="{56F70C4C-8F7A-FB4F-BC06-5720887039D7}" type="slidenum">
              <a:rPr lang="pt-PT" smtClean="0"/>
              <a:t>‹nº›</a:t>
            </a:fld>
            <a:endParaRPr lang="pt-PT"/>
          </a:p>
        </p:txBody>
      </p:sp>
    </p:spTree>
    <p:extLst>
      <p:ext uri="{BB962C8B-B14F-4D97-AF65-F5344CB8AC3E}">
        <p14:creationId xmlns:p14="http://schemas.microsoft.com/office/powerpoint/2010/main" val="341999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9C0FD-9FB3-535E-37E1-F7DDC32C7FD7}"/>
              </a:ext>
            </a:extLst>
          </p:cNvPr>
          <p:cNvSpPr>
            <a:spLocks noGrp="1"/>
          </p:cNvSpPr>
          <p:nvPr>
            <p:ph type="title"/>
          </p:nvPr>
        </p:nvSpPr>
        <p:spPr>
          <a:xfrm>
            <a:off x="628650" y="274638"/>
            <a:ext cx="6164036" cy="993775"/>
          </a:xfrm>
        </p:spPr>
        <p:txBody>
          <a:bodyPr>
            <a:normAutofit/>
          </a:bodyPr>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3DD88C6-3599-2A09-DCB9-3BAE54847EB0}"/>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pic>
        <p:nvPicPr>
          <p:cNvPr id="7" name="Imagem 6" descr="Uma imagem com texto, símbolo, ClipArt&#10;&#10;Descrição gerada automaticamente">
            <a:extLst>
              <a:ext uri="{FF2B5EF4-FFF2-40B4-BE49-F238E27FC236}">
                <a16:creationId xmlns:a16="http://schemas.microsoft.com/office/drawing/2014/main" id="{BBA8FE2B-C7D5-8C6B-BFE2-C4C6012813F5}"/>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214279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42979-664B-D44D-7C1C-1AA885419A03}"/>
              </a:ext>
            </a:extLst>
          </p:cNvPr>
          <p:cNvSpPr>
            <a:spLocks noGrp="1"/>
          </p:cNvSpPr>
          <p:nvPr>
            <p:ph type="title"/>
          </p:nvPr>
        </p:nvSpPr>
        <p:spPr>
          <a:xfrm>
            <a:off x="628650" y="274638"/>
            <a:ext cx="5486400" cy="993775"/>
          </a:xfrm>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0814F40F-F7A2-95EC-EBB1-431BFBC6C8BB}"/>
              </a:ext>
            </a:extLst>
          </p:cNvPr>
          <p:cNvSpPr>
            <a:spLocks noGrp="1"/>
          </p:cNvSpPr>
          <p:nvPr>
            <p:ph sz="half" idx="1"/>
          </p:nvPr>
        </p:nvSpPr>
        <p:spPr>
          <a:xfrm>
            <a:off x="628650" y="1370013"/>
            <a:ext cx="3867150" cy="326231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A7B63F21-5226-9E03-9FBD-FE46A810C8DC}"/>
              </a:ext>
            </a:extLst>
          </p:cNvPr>
          <p:cNvSpPr>
            <a:spLocks noGrp="1"/>
          </p:cNvSpPr>
          <p:nvPr>
            <p:ph sz="half" idx="2"/>
          </p:nvPr>
        </p:nvSpPr>
        <p:spPr>
          <a:xfrm>
            <a:off x="4648200" y="1370013"/>
            <a:ext cx="3867150" cy="3262312"/>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pic>
        <p:nvPicPr>
          <p:cNvPr id="8" name="Imagem 7" descr="Uma imagem com texto, símbolo, ClipArt&#10;&#10;Descrição gerada automaticamente">
            <a:extLst>
              <a:ext uri="{FF2B5EF4-FFF2-40B4-BE49-F238E27FC236}">
                <a16:creationId xmlns:a16="http://schemas.microsoft.com/office/drawing/2014/main" id="{557F577B-4F42-832F-BCA6-E3F2C8466045}"/>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422095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E577C-4190-9BED-38CD-5AC6BEB52A86}"/>
              </a:ext>
            </a:extLst>
          </p:cNvPr>
          <p:cNvSpPr>
            <a:spLocks noGrp="1"/>
          </p:cNvSpPr>
          <p:nvPr>
            <p:ph type="title"/>
          </p:nvPr>
        </p:nvSpPr>
        <p:spPr>
          <a:xfrm>
            <a:off x="630238" y="274638"/>
            <a:ext cx="5973762" cy="993775"/>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40FF4F0-9E91-1F9A-8EAC-63D3C7F8497C}"/>
              </a:ext>
            </a:extLst>
          </p:cNvPr>
          <p:cNvSpPr>
            <a:spLocks noGrp="1"/>
          </p:cNvSpPr>
          <p:nvPr>
            <p:ph type="body" idx="1"/>
          </p:nvPr>
        </p:nvSpPr>
        <p:spPr>
          <a:xfrm>
            <a:off x="630238" y="1260475"/>
            <a:ext cx="3868737" cy="619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1F7E801F-101D-1B40-93AF-FA807C474556}"/>
              </a:ext>
            </a:extLst>
          </p:cNvPr>
          <p:cNvSpPr>
            <a:spLocks noGrp="1"/>
          </p:cNvSpPr>
          <p:nvPr>
            <p:ph sz="half" idx="2"/>
          </p:nvPr>
        </p:nvSpPr>
        <p:spPr>
          <a:xfrm>
            <a:off x="630238" y="1879600"/>
            <a:ext cx="3868737" cy="276225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9574F67D-F25B-7A3D-21DD-15E8730E593A}"/>
              </a:ext>
            </a:extLst>
          </p:cNvPr>
          <p:cNvSpPr>
            <a:spLocks noGrp="1"/>
          </p:cNvSpPr>
          <p:nvPr>
            <p:ph type="body" sz="quarter" idx="3"/>
          </p:nvPr>
        </p:nvSpPr>
        <p:spPr>
          <a:xfrm>
            <a:off x="4629150" y="1260475"/>
            <a:ext cx="3887788" cy="619125"/>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E13758B4-8D3D-DF23-2052-11338B69EFC3}"/>
              </a:ext>
            </a:extLst>
          </p:cNvPr>
          <p:cNvSpPr>
            <a:spLocks noGrp="1"/>
          </p:cNvSpPr>
          <p:nvPr>
            <p:ph sz="quarter" idx="4"/>
          </p:nvPr>
        </p:nvSpPr>
        <p:spPr>
          <a:xfrm>
            <a:off x="4629150" y="1879600"/>
            <a:ext cx="3887788" cy="276225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pic>
        <p:nvPicPr>
          <p:cNvPr id="10" name="Imagem 9" descr="Uma imagem com texto, símbolo, ClipArt&#10;&#10;Descrição gerada automaticamente">
            <a:extLst>
              <a:ext uri="{FF2B5EF4-FFF2-40B4-BE49-F238E27FC236}">
                <a16:creationId xmlns:a16="http://schemas.microsoft.com/office/drawing/2014/main" id="{ABD332FA-340E-A24F-18AD-5EB7DB6944A9}"/>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223145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6A9284-254B-8056-00E7-0D52591DDDFA}"/>
              </a:ext>
            </a:extLst>
          </p:cNvPr>
          <p:cNvSpPr>
            <a:spLocks noGrp="1"/>
          </p:cNvSpPr>
          <p:nvPr>
            <p:ph type="title"/>
          </p:nvPr>
        </p:nvSpPr>
        <p:spPr>
          <a:xfrm>
            <a:off x="628650" y="274638"/>
            <a:ext cx="5946321" cy="993775"/>
          </a:xfrm>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ACFAEC2E-006C-EA71-B86F-6BB33DC77A14}"/>
              </a:ext>
            </a:extLst>
          </p:cNvPr>
          <p:cNvSpPr>
            <a:spLocks noGrp="1"/>
          </p:cNvSpPr>
          <p:nvPr>
            <p:ph type="dt" sz="half" idx="10"/>
          </p:nvPr>
        </p:nvSpPr>
        <p:spPr>
          <a:xfrm>
            <a:off x="628650" y="4767263"/>
            <a:ext cx="2057400" cy="274637"/>
          </a:xfrm>
          <a:prstGeom prst="rect">
            <a:avLst/>
          </a:prstGeom>
        </p:spPr>
        <p:txBody>
          <a:bodyPr/>
          <a:lstStyle/>
          <a:p>
            <a:fld id="{209E6A76-F995-D94B-BB90-512041C4BBB0}" type="datetimeFigureOut">
              <a:rPr lang="pt-PT" smtClean="0"/>
              <a:t>15/11/2022</a:t>
            </a:fld>
            <a:endParaRPr lang="pt-PT"/>
          </a:p>
        </p:txBody>
      </p:sp>
      <p:sp>
        <p:nvSpPr>
          <p:cNvPr id="4" name="Marcador de Posição do Rodapé 3">
            <a:extLst>
              <a:ext uri="{FF2B5EF4-FFF2-40B4-BE49-F238E27FC236}">
                <a16:creationId xmlns:a16="http://schemas.microsoft.com/office/drawing/2014/main" id="{792B5937-F584-6958-4703-26EED2C3A6AF}"/>
              </a:ext>
            </a:extLst>
          </p:cNvPr>
          <p:cNvSpPr>
            <a:spLocks noGrp="1"/>
          </p:cNvSpPr>
          <p:nvPr>
            <p:ph type="ftr" sz="quarter" idx="11"/>
          </p:nvPr>
        </p:nvSpPr>
        <p:spPr>
          <a:xfrm>
            <a:off x="3028950" y="4767263"/>
            <a:ext cx="3086100" cy="274637"/>
          </a:xfrm>
          <a:prstGeom prst="rect">
            <a:avLst/>
          </a:prstGeom>
        </p:spPr>
        <p:txBody>
          <a:bodyPr/>
          <a:lstStyle/>
          <a:p>
            <a:endParaRPr lang="pt-PT"/>
          </a:p>
        </p:txBody>
      </p:sp>
      <p:sp>
        <p:nvSpPr>
          <p:cNvPr id="5" name="Marcador de Posição do Número do Diapositivo 4">
            <a:extLst>
              <a:ext uri="{FF2B5EF4-FFF2-40B4-BE49-F238E27FC236}">
                <a16:creationId xmlns:a16="http://schemas.microsoft.com/office/drawing/2014/main" id="{C03BD194-6CB3-B99D-A51C-1226C6C3B9F2}"/>
              </a:ext>
            </a:extLst>
          </p:cNvPr>
          <p:cNvSpPr>
            <a:spLocks noGrp="1"/>
          </p:cNvSpPr>
          <p:nvPr>
            <p:ph type="sldNum" sz="quarter" idx="12"/>
          </p:nvPr>
        </p:nvSpPr>
        <p:spPr>
          <a:xfrm>
            <a:off x="6457950" y="4767263"/>
            <a:ext cx="2057400" cy="274637"/>
          </a:xfrm>
          <a:prstGeom prst="rect">
            <a:avLst/>
          </a:prstGeom>
        </p:spPr>
        <p:txBody>
          <a:bodyPr/>
          <a:lstStyle/>
          <a:p>
            <a:fld id="{3DF02A7F-FD69-254E-90FF-89B30832B5C2}" type="slidenum">
              <a:rPr lang="pt-PT" smtClean="0"/>
              <a:t>‹nº›</a:t>
            </a:fld>
            <a:endParaRPr lang="pt-PT"/>
          </a:p>
        </p:txBody>
      </p:sp>
      <p:pic>
        <p:nvPicPr>
          <p:cNvPr id="6" name="Imagem 5" descr="Uma imagem com texto, símbolo, ClipArt&#10;&#10;Descrição gerada automaticamente">
            <a:extLst>
              <a:ext uri="{FF2B5EF4-FFF2-40B4-BE49-F238E27FC236}">
                <a16:creationId xmlns:a16="http://schemas.microsoft.com/office/drawing/2014/main" id="{4D8922B9-9991-2D47-48CA-DBE37726F704}"/>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371692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Imagem 4" descr="Uma imagem com texto, símbolo, ClipArt&#10;&#10;Descrição gerada automaticamente">
            <a:extLst>
              <a:ext uri="{FF2B5EF4-FFF2-40B4-BE49-F238E27FC236}">
                <a16:creationId xmlns:a16="http://schemas.microsoft.com/office/drawing/2014/main" id="{5B11B62A-977D-9597-47D8-CEEFFD870797}"/>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357478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1B070-885C-A79C-203C-21D847E44482}"/>
              </a:ext>
            </a:extLst>
          </p:cNvPr>
          <p:cNvSpPr>
            <a:spLocks noGrp="1"/>
          </p:cNvSpPr>
          <p:nvPr>
            <p:ph type="title"/>
          </p:nvPr>
        </p:nvSpPr>
        <p:spPr>
          <a:xfrm>
            <a:off x="630238" y="342900"/>
            <a:ext cx="2949575" cy="1200150"/>
          </a:xfrm>
        </p:spPr>
        <p:txBody>
          <a:bodyPr anchor="t"/>
          <a:lstStyle>
            <a:lvl1pPr>
              <a:defRPr sz="24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BCAD2FC7-19F3-A0DC-9981-E1E2173163E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313A8DC0-5817-1711-C385-272235DBA20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pic>
        <p:nvPicPr>
          <p:cNvPr id="8" name="Imagem 7" descr="Uma imagem com texto, símbolo, ClipArt&#10;&#10;Descrição gerada automaticamente">
            <a:extLst>
              <a:ext uri="{FF2B5EF4-FFF2-40B4-BE49-F238E27FC236}">
                <a16:creationId xmlns:a16="http://schemas.microsoft.com/office/drawing/2014/main" id="{10C63025-52EE-EC0E-DC86-752FBBF15282}"/>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180271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55B0A7-38A0-D00C-A070-2037EDD8F2D9}"/>
              </a:ext>
            </a:extLst>
          </p:cNvPr>
          <p:cNvSpPr>
            <a:spLocks noGrp="1"/>
          </p:cNvSpPr>
          <p:nvPr>
            <p:ph type="title"/>
          </p:nvPr>
        </p:nvSpPr>
        <p:spPr>
          <a:xfrm>
            <a:off x="630238" y="342900"/>
            <a:ext cx="2949575" cy="1200150"/>
          </a:xfrm>
        </p:spPr>
        <p:txBody>
          <a:bodyPr anchor="t"/>
          <a:lstStyle>
            <a:lvl1pPr>
              <a:defRPr sz="24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94163C83-92CB-04C0-0C4E-4083F6C93E0A}"/>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256D3C33-BC8C-C97D-0A81-50EA55D93D0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pic>
        <p:nvPicPr>
          <p:cNvPr id="8" name="Imagem 7" descr="Uma imagem com texto, símbolo, ClipArt&#10;&#10;Descrição gerada automaticamente">
            <a:extLst>
              <a:ext uri="{FF2B5EF4-FFF2-40B4-BE49-F238E27FC236}">
                <a16:creationId xmlns:a16="http://schemas.microsoft.com/office/drawing/2014/main" id="{C6F8F2CD-ACFA-C9F7-4ADA-33B46C22A40D}"/>
              </a:ext>
            </a:extLst>
          </p:cNvPr>
          <p:cNvPicPr>
            <a:picLocks noChangeAspect="1"/>
          </p:cNvPicPr>
          <p:nvPr userDrawn="1"/>
        </p:nvPicPr>
        <p:blipFill>
          <a:blip r:embed="rId2"/>
          <a:stretch>
            <a:fillRect/>
          </a:stretch>
        </p:blipFill>
        <p:spPr>
          <a:xfrm>
            <a:off x="6871775" y="337514"/>
            <a:ext cx="1643575" cy="347322"/>
          </a:xfrm>
          <a:prstGeom prst="rect">
            <a:avLst/>
          </a:prstGeom>
        </p:spPr>
      </p:pic>
    </p:spTree>
    <p:extLst>
      <p:ext uri="{BB962C8B-B14F-4D97-AF65-F5344CB8AC3E}">
        <p14:creationId xmlns:p14="http://schemas.microsoft.com/office/powerpoint/2010/main" val="271397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5CCE4B2B-3BFF-1E53-B570-DA232ED20748}"/>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ED51C305-47CD-92E4-2373-D47AA6ECB6A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Tree>
    <p:extLst>
      <p:ext uri="{BB962C8B-B14F-4D97-AF65-F5344CB8AC3E}">
        <p14:creationId xmlns:p14="http://schemas.microsoft.com/office/powerpoint/2010/main" val="1716938840"/>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4"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l" defTabSz="914400" rtl="0" eaLnBrk="1" latinLnBrk="0" hangingPunct="1">
        <a:lnSpc>
          <a:spcPct val="90000"/>
        </a:lnSpc>
        <a:spcBef>
          <a:spcPct val="0"/>
        </a:spcBef>
        <a:buNone/>
        <a:defRPr sz="3200" kern="1200">
          <a:solidFill>
            <a:srgbClr val="3C141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C141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C141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C141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C141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C141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363EA45E-8169-91EC-CAED-D4E63F059027}"/>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50D5ADD0-7D34-2C19-5B9B-942F721A13F6}"/>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6D291DC-6358-2725-BBF2-53F02C521D3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7A089DB-25C5-8444-81B9-F69EF4F8F14B}" type="datetimeFigureOut">
              <a:rPr lang="pt-PT" smtClean="0"/>
              <a:t>15/11/2022</a:t>
            </a:fld>
            <a:endParaRPr lang="pt-PT"/>
          </a:p>
        </p:txBody>
      </p:sp>
      <p:sp>
        <p:nvSpPr>
          <p:cNvPr id="5" name="Marcador de Posição do Rodapé 4">
            <a:extLst>
              <a:ext uri="{FF2B5EF4-FFF2-40B4-BE49-F238E27FC236}">
                <a16:creationId xmlns:a16="http://schemas.microsoft.com/office/drawing/2014/main" id="{C92D084A-4B83-8235-4B9B-198A7BEAAC3C}"/>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08062628-30C3-FA0B-AACB-EAEEE267056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6F70C4C-8F7A-FB4F-BC06-5720887039D7}" type="slidenum">
              <a:rPr lang="pt-PT" smtClean="0"/>
              <a:t>‹nº›</a:t>
            </a:fld>
            <a:endParaRPr lang="pt-PT"/>
          </a:p>
        </p:txBody>
      </p:sp>
    </p:spTree>
    <p:extLst>
      <p:ext uri="{BB962C8B-B14F-4D97-AF65-F5344CB8AC3E}">
        <p14:creationId xmlns:p14="http://schemas.microsoft.com/office/powerpoint/2010/main" val="26128130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m texto, ClipArt&#10;&#10;Descrição gerada automaticamente">
            <a:extLst>
              <a:ext uri="{FF2B5EF4-FFF2-40B4-BE49-F238E27FC236}">
                <a16:creationId xmlns:a16="http://schemas.microsoft.com/office/drawing/2014/main" id="{8A62538C-0B24-A4F5-9026-B6796A7E7F7F}"/>
              </a:ext>
            </a:extLst>
          </p:cNvPr>
          <p:cNvPicPr>
            <a:picLocks noChangeAspect="1"/>
          </p:cNvPicPr>
          <p:nvPr/>
        </p:nvPicPr>
        <p:blipFill>
          <a:blip r:embed="rId2"/>
          <a:stretch>
            <a:fillRect/>
          </a:stretch>
        </p:blipFill>
        <p:spPr>
          <a:xfrm>
            <a:off x="645886" y="426868"/>
            <a:ext cx="2611449" cy="550522"/>
          </a:xfrm>
          <a:prstGeom prst="rect">
            <a:avLst/>
          </a:prstGeom>
        </p:spPr>
      </p:pic>
      <p:sp>
        <p:nvSpPr>
          <p:cNvPr id="11" name="Título 10">
            <a:extLst>
              <a:ext uri="{FF2B5EF4-FFF2-40B4-BE49-F238E27FC236}">
                <a16:creationId xmlns:a16="http://schemas.microsoft.com/office/drawing/2014/main" id="{7D5E6D82-2D30-8E82-013C-228E0686692A}"/>
              </a:ext>
            </a:extLst>
          </p:cNvPr>
          <p:cNvSpPr>
            <a:spLocks noGrp="1"/>
          </p:cNvSpPr>
          <p:nvPr>
            <p:ph type="title"/>
          </p:nvPr>
        </p:nvSpPr>
        <p:spPr>
          <a:xfrm>
            <a:off x="692021" y="1332006"/>
            <a:ext cx="7728857" cy="1754652"/>
          </a:xfrm>
        </p:spPr>
        <p:txBody>
          <a:bodyPr/>
          <a:lstStyle/>
          <a:p>
            <a:r>
              <a:rPr lang="en-GB"/>
              <a:t>Enter the title of your clinical case here</a:t>
            </a:r>
            <a:endParaRPr lang="pt-PT"/>
          </a:p>
        </p:txBody>
      </p:sp>
      <p:sp>
        <p:nvSpPr>
          <p:cNvPr id="12" name="Marcador de Posição do Texto 11">
            <a:extLst>
              <a:ext uri="{FF2B5EF4-FFF2-40B4-BE49-F238E27FC236}">
                <a16:creationId xmlns:a16="http://schemas.microsoft.com/office/drawing/2014/main" id="{699F5B07-4552-DBD7-F76D-8F2F73FF4478}"/>
              </a:ext>
            </a:extLst>
          </p:cNvPr>
          <p:cNvSpPr>
            <a:spLocks noGrp="1"/>
          </p:cNvSpPr>
          <p:nvPr>
            <p:ph type="body" idx="1"/>
          </p:nvPr>
        </p:nvSpPr>
        <p:spPr>
          <a:xfrm>
            <a:off x="645887" y="3412474"/>
            <a:ext cx="7728856" cy="894556"/>
          </a:xfrm>
        </p:spPr>
        <p:txBody>
          <a:bodyPr/>
          <a:lstStyle/>
          <a:p>
            <a:r>
              <a:rPr lang="en-US" sz="2000" b="1"/>
              <a:t>Name of the first author in </a:t>
            </a:r>
            <a:r>
              <a:rPr lang="en-US" sz="2000" b="1" err="1"/>
              <a:t>bold</a:t>
            </a:r>
            <a:r>
              <a:rPr lang="en-US" sz="2000" baseline="30000" err="1"/>
              <a:t>a</a:t>
            </a:r>
            <a:r>
              <a:rPr lang="en-US" sz="2000"/>
              <a:t>, Names of the other </a:t>
            </a:r>
            <a:r>
              <a:rPr lang="en-US" sz="2000" err="1"/>
              <a:t>authors</a:t>
            </a:r>
            <a:r>
              <a:rPr lang="en-US" sz="2000" baseline="30000" err="1"/>
              <a:t>b</a:t>
            </a:r>
            <a:endParaRPr lang="en-US" sz="2000"/>
          </a:p>
          <a:p>
            <a:endParaRPr lang="pt-PT"/>
          </a:p>
        </p:txBody>
      </p:sp>
      <p:sp>
        <p:nvSpPr>
          <p:cNvPr id="6" name="CaixaDeTexto 5">
            <a:extLst>
              <a:ext uri="{FF2B5EF4-FFF2-40B4-BE49-F238E27FC236}">
                <a16:creationId xmlns:a16="http://schemas.microsoft.com/office/drawing/2014/main" id="{35F5B63C-15B4-3804-8249-2A682C751691}"/>
              </a:ext>
            </a:extLst>
          </p:cNvPr>
          <p:cNvSpPr txBox="1"/>
          <p:nvPr/>
        </p:nvSpPr>
        <p:spPr>
          <a:xfrm>
            <a:off x="645886" y="3872918"/>
            <a:ext cx="4572000" cy="55297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30000" err="1">
                <a:ln>
                  <a:noFill/>
                </a:ln>
                <a:solidFill>
                  <a:prstClr val="white"/>
                </a:solidFill>
                <a:effectLst/>
                <a:uLnTx/>
                <a:uFillTx/>
                <a:latin typeface="Arial" panose="020B0604020202020204" pitchFamily="34" charset="0"/>
                <a:ea typeface="+mn-ea"/>
                <a:cs typeface="Arial" panose="020B0604020202020204" pitchFamily="34" charset="0"/>
              </a:rPr>
              <a:t>a</a:t>
            </a:r>
            <a:r>
              <a:rPr kumimoji="0" lang="en-US" sz="1200" b="0" i="0" u="none" strike="noStrike" kern="1200" cap="none" spc="0" normalizeH="0" baseline="0" err="1">
                <a:ln>
                  <a:noFill/>
                </a:ln>
                <a:solidFill>
                  <a:prstClr val="white"/>
                </a:solidFill>
                <a:effectLst/>
                <a:uLnTx/>
                <a:uFillTx/>
                <a:latin typeface="Arial" panose="020B0604020202020204" pitchFamily="34" charset="0"/>
                <a:ea typeface="+mn-ea"/>
                <a:cs typeface="Arial" panose="020B0604020202020204" pitchFamily="34" charset="0"/>
              </a:rPr>
              <a:t>Institution</a:t>
            </a:r>
            <a:r>
              <a:rPr kumimoji="0" lang="en-US" sz="12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rPr>
              <a:t> of the first author</a:t>
            </a:r>
          </a:p>
          <a:p>
            <a:pPr defTabSz="914400">
              <a:lnSpc>
                <a:spcPct val="90000"/>
              </a:lnSpc>
              <a:spcBef>
                <a:spcPts val="1000"/>
              </a:spcBef>
              <a:defRPr/>
            </a:pPr>
            <a:r>
              <a:rPr lang="en-US" sz="1200">
                <a:solidFill>
                  <a:schemeClr val="bg1"/>
                </a:solidFill>
                <a:latin typeface="Arial"/>
                <a:cs typeface="Arial"/>
              </a:rPr>
              <a:t> </a:t>
            </a:r>
            <a:r>
              <a:rPr kumimoji="0" lang="en-US" sz="1200" b="0" i="0" u="none" strike="noStrike" kern="1200" cap="none" spc="0" normalizeH="0" baseline="30000" err="1">
                <a:ln>
                  <a:noFill/>
                </a:ln>
                <a:solidFill>
                  <a:schemeClr val="bg1"/>
                </a:solidFill>
                <a:effectLst/>
                <a:uLnTx/>
                <a:uFillTx/>
                <a:latin typeface="Arial"/>
                <a:cs typeface="Arial"/>
              </a:rPr>
              <a:t>b</a:t>
            </a:r>
            <a:r>
              <a:rPr kumimoji="0" lang="en-US" sz="1200" b="0" i="0" u="none" strike="noStrike" kern="1200" cap="none" spc="0" normalizeH="0" baseline="0" err="1">
                <a:ln>
                  <a:noFill/>
                </a:ln>
                <a:solidFill>
                  <a:schemeClr val="bg1"/>
                </a:solidFill>
                <a:effectLst/>
                <a:uLnTx/>
                <a:uFillTx/>
                <a:latin typeface="Arial"/>
                <a:cs typeface="Arial"/>
              </a:rPr>
              <a:t>Institutions</a:t>
            </a:r>
            <a:r>
              <a:rPr kumimoji="0" lang="en-US" sz="1200" b="0" i="0" u="none" strike="noStrike" kern="1200" cap="none" spc="0" normalizeH="0" baseline="0">
                <a:ln>
                  <a:noFill/>
                </a:ln>
                <a:solidFill>
                  <a:schemeClr val="bg1"/>
                </a:solidFill>
                <a:effectLst/>
                <a:uLnTx/>
                <a:uFillTx/>
                <a:latin typeface="Arial"/>
                <a:cs typeface="Arial"/>
              </a:rPr>
              <a:t> of the other authors</a:t>
            </a:r>
            <a:endParaRPr lang="en-US" sz="1200" b="0" i="0" u="none" strike="noStrike" kern="1200" cap="none" spc="0" normalizeH="0" baseline="0">
              <a:ln>
                <a:noFill/>
              </a:ln>
              <a:solidFill>
                <a:schemeClr val="bg1"/>
              </a:solidFill>
              <a:effectLst/>
              <a:uLnTx/>
              <a:uFillTx/>
              <a:latin typeface="Arial"/>
              <a:cs typeface="Arial"/>
            </a:endParaRPr>
          </a:p>
        </p:txBody>
      </p:sp>
    </p:spTree>
    <p:extLst>
      <p:ext uri="{BB962C8B-B14F-4D97-AF65-F5344CB8AC3E}">
        <p14:creationId xmlns:p14="http://schemas.microsoft.com/office/powerpoint/2010/main" val="3963676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E3E29B7-219A-8393-4908-731905AF9579}"/>
              </a:ext>
            </a:extLst>
          </p:cNvPr>
          <p:cNvSpPr>
            <a:spLocks noGrp="1"/>
          </p:cNvSpPr>
          <p:nvPr>
            <p:ph type="title"/>
          </p:nvPr>
        </p:nvSpPr>
        <p:spPr>
          <a:xfrm>
            <a:off x="2692401" y="1532404"/>
            <a:ext cx="5976254" cy="1318796"/>
          </a:xfrm>
        </p:spPr>
        <p:txBody>
          <a:bodyPr>
            <a:normAutofit/>
          </a:bodyPr>
          <a:lstStyle/>
          <a:p>
            <a:r>
              <a:rPr lang="en-GB"/>
              <a:t>Title</a:t>
            </a:r>
          </a:p>
        </p:txBody>
      </p:sp>
      <p:sp>
        <p:nvSpPr>
          <p:cNvPr id="6" name="Marcador de Posição do Texto 5">
            <a:extLst>
              <a:ext uri="{FF2B5EF4-FFF2-40B4-BE49-F238E27FC236}">
                <a16:creationId xmlns:a16="http://schemas.microsoft.com/office/drawing/2014/main" id="{92E87DF4-1EA1-1A42-4D2D-8CECC72A818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172019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5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15">
            <a:extLst>
              <a:ext uri="{FF2B5EF4-FFF2-40B4-BE49-F238E27FC236}">
                <a16:creationId xmlns:a16="http://schemas.microsoft.com/office/drawing/2014/main" id="{D9E31BAF-6E76-2040-BE28-FF1A5B8D3C9F}"/>
              </a:ext>
            </a:extLst>
          </p:cNvPr>
          <p:cNvSpPr txBox="1"/>
          <p:nvPr/>
        </p:nvSpPr>
        <p:spPr>
          <a:xfrm>
            <a:off x="6345565" y="4228781"/>
            <a:ext cx="1510170" cy="19620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pt-PT" sz="825" b="1" i="1">
                <a:solidFill>
                  <a:srgbClr val="3C1411"/>
                </a:solidFill>
                <a:latin typeface="Arial" panose="020B0604020202020204" pitchFamily="34" charset="0"/>
                <a:cs typeface="Arial" panose="020B0604020202020204" pitchFamily="34" charset="0"/>
              </a:rPr>
              <a:t>Legenda da imagem</a:t>
            </a:r>
          </a:p>
        </p:txBody>
      </p:sp>
      <p:pic>
        <p:nvPicPr>
          <p:cNvPr id="5" name="Picture 4" descr="A picture containing toy, graphics, doll, shirt&#10;&#10;Description automatically generated">
            <a:extLst>
              <a:ext uri="{FF2B5EF4-FFF2-40B4-BE49-F238E27FC236}">
                <a16:creationId xmlns:a16="http://schemas.microsoft.com/office/drawing/2014/main" id="{42DB5685-948F-8B40-A6E8-C37F210BF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011" y="1207741"/>
            <a:ext cx="2369852" cy="2908454"/>
          </a:xfrm>
          <a:prstGeom prst="rect">
            <a:avLst/>
          </a:prstGeom>
        </p:spPr>
      </p:pic>
      <p:sp>
        <p:nvSpPr>
          <p:cNvPr id="8" name="Retângulo 1">
            <a:extLst>
              <a:ext uri="{FF2B5EF4-FFF2-40B4-BE49-F238E27FC236}">
                <a16:creationId xmlns:a16="http://schemas.microsoft.com/office/drawing/2014/main" id="{19037B93-5FA0-5C48-A9A5-8757E9D8809C}"/>
              </a:ext>
            </a:extLst>
          </p:cNvPr>
          <p:cNvSpPr/>
          <p:nvPr/>
        </p:nvSpPr>
        <p:spPr>
          <a:xfrm>
            <a:off x="380138" y="1070581"/>
            <a:ext cx="5688395" cy="3520579"/>
          </a:xfrm>
          <a:prstGeom prst="rect">
            <a:avLst/>
          </a:prstGeom>
        </p:spPr>
        <p:txBody>
          <a:bodyPr wrap="square">
            <a:spAutoFit/>
          </a:bodyPr>
          <a:lstStyle/>
          <a:p>
            <a:pPr>
              <a:lnSpc>
                <a:spcPct val="150000"/>
              </a:lnSpc>
            </a:pPr>
            <a:r>
              <a:rPr lang="en-US" sz="1500" b="1">
                <a:solidFill>
                  <a:srgbClr val="3C1411"/>
                </a:solidFill>
                <a:latin typeface="Arial" panose="020B0604020202020204" pitchFamily="34" charset="0"/>
                <a:cs typeface="Arial" panose="020B0604020202020204" pitchFamily="34" charset="0"/>
              </a:rPr>
              <a:t>LOREM IPSUM DOLOR SIT AMET, CONSECTETUR ADIPISCING ELIT.</a:t>
            </a:r>
            <a:endParaRPr lang="en-US" sz="1050">
              <a:solidFill>
                <a:srgbClr val="3C1411"/>
              </a:solidFill>
              <a:latin typeface="Arial" panose="020B0604020202020204" pitchFamily="34" charset="0"/>
              <a:cs typeface="Arial" panose="020B0604020202020204" pitchFamily="34" charset="0"/>
            </a:endParaRPr>
          </a:p>
          <a:p>
            <a:pPr>
              <a:lnSpc>
                <a:spcPct val="150000"/>
              </a:lnSpc>
            </a:pPr>
            <a:r>
              <a:rPr lang="en-US" sz="1200">
                <a:solidFill>
                  <a:srgbClr val="3C1411"/>
                </a:solidFill>
                <a:latin typeface="Arial" panose="020B0604020202020204" pitchFamily="34" charset="0"/>
                <a:cs typeface="Arial" panose="020B0604020202020204" pitchFamily="34" charset="0"/>
              </a:rPr>
              <a:t>Sed </a:t>
            </a:r>
            <a:r>
              <a:rPr lang="en-US" sz="1200" err="1">
                <a:solidFill>
                  <a:srgbClr val="3C1411"/>
                </a:solidFill>
                <a:latin typeface="Arial" panose="020B0604020202020204" pitchFamily="34" charset="0"/>
                <a:cs typeface="Arial" panose="020B0604020202020204" pitchFamily="34" charset="0"/>
              </a:rPr>
              <a:t>eget</a:t>
            </a:r>
            <a:r>
              <a:rPr lang="en-US" sz="1200">
                <a:solidFill>
                  <a:srgbClr val="3C1411"/>
                </a:solidFill>
                <a:latin typeface="Arial" panose="020B0604020202020204" pitchFamily="34" charset="0"/>
                <a:cs typeface="Arial" panose="020B0604020202020204" pitchFamily="34" charset="0"/>
              </a:rPr>
              <a:t> mi nisi. Aenean porta </a:t>
            </a:r>
            <a:r>
              <a:rPr lang="en-US" sz="1200" err="1">
                <a:solidFill>
                  <a:srgbClr val="3C1411"/>
                </a:solidFill>
                <a:latin typeface="Arial" panose="020B0604020202020204" pitchFamily="34" charset="0"/>
                <a:cs typeface="Arial" panose="020B0604020202020204" pitchFamily="34" charset="0"/>
              </a:rPr>
              <a:t>tellus</a:t>
            </a:r>
            <a:r>
              <a:rPr lang="en-US" sz="1200">
                <a:solidFill>
                  <a:srgbClr val="3C1411"/>
                </a:solidFill>
                <a:latin typeface="Arial" panose="020B0604020202020204" pitchFamily="34" charset="0"/>
                <a:cs typeface="Arial" panose="020B0604020202020204" pitchFamily="34" charset="0"/>
              </a:rPr>
              <a:t> a ex </a:t>
            </a:r>
            <a:r>
              <a:rPr lang="en-US" sz="1200" err="1">
                <a:solidFill>
                  <a:srgbClr val="3C1411"/>
                </a:solidFill>
                <a:latin typeface="Arial" panose="020B0604020202020204" pitchFamily="34" charset="0"/>
                <a:cs typeface="Arial" panose="020B0604020202020204" pitchFamily="34" charset="0"/>
              </a:rPr>
              <a:t>venenatis</a:t>
            </a:r>
            <a:r>
              <a:rPr lang="en-US" sz="1200">
                <a:solidFill>
                  <a:srgbClr val="3C1411"/>
                </a:solidFill>
                <a:latin typeface="Arial" panose="020B0604020202020204" pitchFamily="34" charset="0"/>
                <a:cs typeface="Arial" panose="020B0604020202020204" pitchFamily="34" charset="0"/>
              </a:rPr>
              <a:t>, id </a:t>
            </a:r>
            <a:r>
              <a:rPr lang="en-US" sz="1200" err="1">
                <a:solidFill>
                  <a:srgbClr val="3C1411"/>
                </a:solidFill>
                <a:latin typeface="Arial" panose="020B0604020202020204" pitchFamily="34" charset="0"/>
                <a:cs typeface="Arial" panose="020B0604020202020204" pitchFamily="34" charset="0"/>
              </a:rPr>
              <a:t>finibus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nulla</a:t>
            </a:r>
            <a:r>
              <a:rPr lang="en-US" sz="1200">
                <a:solidFill>
                  <a:srgbClr val="3C1411"/>
                </a:solidFill>
                <a:latin typeface="Arial" panose="020B0604020202020204" pitchFamily="34" charset="0"/>
                <a:cs typeface="Arial" panose="020B0604020202020204" pitchFamily="34" charset="0"/>
              </a:rPr>
              <a:t> pharetra. Integer auctor </a:t>
            </a:r>
            <a:r>
              <a:rPr lang="en-US" sz="1200" err="1">
                <a:solidFill>
                  <a:srgbClr val="3C1411"/>
                </a:solidFill>
                <a:latin typeface="Arial" panose="020B0604020202020204" pitchFamily="34" charset="0"/>
                <a:cs typeface="Arial" panose="020B0604020202020204" pitchFamily="34" charset="0"/>
              </a:rPr>
              <a:t>augue</a:t>
            </a:r>
            <a:r>
              <a:rPr lang="en-US" sz="1200">
                <a:solidFill>
                  <a:srgbClr val="3C1411"/>
                </a:solidFill>
                <a:latin typeface="Arial" panose="020B0604020202020204" pitchFamily="34" charset="0"/>
                <a:cs typeface="Arial" panose="020B0604020202020204" pitchFamily="34" charset="0"/>
              </a:rPr>
              <a:t> sed nisi </a:t>
            </a:r>
            <a:r>
              <a:rPr lang="en-US" sz="1200" err="1">
                <a:solidFill>
                  <a:srgbClr val="3C1411"/>
                </a:solidFill>
                <a:latin typeface="Arial" panose="020B0604020202020204" pitchFamily="34" charset="0"/>
                <a:cs typeface="Arial" panose="020B0604020202020204" pitchFamily="34" charset="0"/>
              </a:rPr>
              <a:t>dignissim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bibendum</a:t>
            </a:r>
            <a:r>
              <a:rPr lang="en-US" sz="1200">
                <a:solidFill>
                  <a:srgbClr val="3C1411"/>
                </a:solidFill>
                <a:latin typeface="Arial" panose="020B0604020202020204" pitchFamily="34" charset="0"/>
                <a:cs typeface="Arial" panose="020B0604020202020204" pitchFamily="34" charset="0"/>
              </a:rPr>
              <a:t> mi </a:t>
            </a:r>
            <a:r>
              <a:rPr lang="en-US" sz="1200" err="1">
                <a:solidFill>
                  <a:srgbClr val="3C1411"/>
                </a:solidFill>
                <a:latin typeface="Arial" panose="020B0604020202020204" pitchFamily="34" charset="0"/>
                <a:cs typeface="Arial" panose="020B0604020202020204" pitchFamily="34" charset="0"/>
              </a:rPr>
              <a:t>fringilla</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Mauris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tellus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nisl</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mattis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lectus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luctus</a:t>
            </a:r>
            <a:r>
              <a:rPr lang="en-US" sz="1200">
                <a:solidFill>
                  <a:srgbClr val="3C1411"/>
                </a:solidFill>
                <a:latin typeface="Arial" panose="020B0604020202020204" pitchFamily="34" charset="0"/>
                <a:cs typeface="Arial" panose="020B0604020202020204" pitchFamily="34" charset="0"/>
              </a:rPr>
              <a:t> tempus </a:t>
            </a:r>
            <a:r>
              <a:rPr lang="en-US" sz="1200" err="1">
                <a:solidFill>
                  <a:srgbClr val="3C1411"/>
                </a:solidFill>
                <a:latin typeface="Arial" panose="020B0604020202020204" pitchFamily="34" charset="0"/>
                <a:cs typeface="Arial" panose="020B0604020202020204" pitchFamily="34" charset="0"/>
              </a:rPr>
              <a:t>sapien</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Curabitur</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euismod</a:t>
            </a:r>
            <a:r>
              <a:rPr lang="en-US" sz="1200">
                <a:solidFill>
                  <a:srgbClr val="3C1411"/>
                </a:solidFill>
                <a:latin typeface="Arial" panose="020B0604020202020204" pitchFamily="34" charset="0"/>
                <a:cs typeface="Arial" panose="020B0604020202020204" pitchFamily="34" charset="0"/>
              </a:rPr>
              <a:t> semper </a:t>
            </a:r>
            <a:r>
              <a:rPr lang="en-US" sz="1200" err="1">
                <a:solidFill>
                  <a:srgbClr val="3C1411"/>
                </a:solidFill>
                <a:latin typeface="Arial" panose="020B0604020202020204" pitchFamily="34" charset="0"/>
                <a:cs typeface="Arial" panose="020B0604020202020204" pitchFamily="34" charset="0"/>
              </a:rPr>
              <a:t>felis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tempus </a:t>
            </a:r>
            <a:r>
              <a:rPr lang="en-US" sz="1200" err="1">
                <a:solidFill>
                  <a:srgbClr val="3C1411"/>
                </a:solidFill>
                <a:latin typeface="Arial" panose="020B0604020202020204" pitchFamily="34" charset="0"/>
                <a:cs typeface="Arial" panose="020B0604020202020204" pitchFamily="34" charset="0"/>
              </a:rPr>
              <a:t>massa</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tincidunt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Quisque</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dolor </a:t>
            </a:r>
            <a:r>
              <a:rPr lang="en-US" sz="1200" err="1">
                <a:solidFill>
                  <a:srgbClr val="3C1411"/>
                </a:solidFill>
                <a:latin typeface="Arial" panose="020B0604020202020204" pitchFamily="34" charset="0"/>
                <a:cs typeface="Arial" panose="020B0604020202020204" pitchFamily="34" charset="0"/>
              </a:rPr>
              <a:t>purus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Etiam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eget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consequat</a:t>
            </a:r>
            <a:r>
              <a:rPr lang="en-US" sz="1200">
                <a:solidFill>
                  <a:srgbClr val="3C1411"/>
                </a:solidFill>
                <a:latin typeface="Arial" panose="020B0604020202020204" pitchFamily="34" charset="0"/>
                <a:cs typeface="Arial" panose="020B0604020202020204" pitchFamily="34" charset="0"/>
              </a:rPr>
              <a:t> libero,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venenatis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nisl</a:t>
            </a:r>
            <a:r>
              <a:rPr lang="en-US" sz="1200">
                <a:solidFill>
                  <a:srgbClr val="3C1411"/>
                </a:solidFill>
                <a:latin typeface="Arial" panose="020B0604020202020204" pitchFamily="34" charset="0"/>
                <a:cs typeface="Arial" panose="020B0604020202020204" pitchFamily="34" charset="0"/>
              </a:rPr>
              <a:t>.</a:t>
            </a:r>
          </a:p>
          <a:p>
            <a:pPr>
              <a:lnSpc>
                <a:spcPct val="150000"/>
              </a:lnSpc>
            </a:pPr>
            <a:endParaRPr lang="en-US" sz="1200">
              <a:solidFill>
                <a:srgbClr val="3C1411"/>
              </a:solidFill>
              <a:latin typeface="Arial" panose="020B0604020202020204" pitchFamily="34" charset="0"/>
              <a:cs typeface="Arial" panose="020B0604020202020204" pitchFamily="34" charset="0"/>
            </a:endParaRPr>
          </a:p>
          <a:p>
            <a:pPr>
              <a:lnSpc>
                <a:spcPct val="150000"/>
              </a:lnSpc>
            </a:pPr>
            <a:r>
              <a:rPr lang="en-US" sz="1200">
                <a:solidFill>
                  <a:srgbClr val="3C1411"/>
                </a:solidFill>
                <a:latin typeface="Arial" panose="020B0604020202020204" pitchFamily="34" charset="0"/>
                <a:cs typeface="Arial" panose="020B0604020202020204" pitchFamily="34" charset="0"/>
              </a:rPr>
              <a:t>Integer id </a:t>
            </a:r>
            <a:r>
              <a:rPr lang="en-US" sz="1200" err="1">
                <a:solidFill>
                  <a:srgbClr val="3C1411"/>
                </a:solidFill>
                <a:latin typeface="Arial" panose="020B0604020202020204" pitchFamily="34" charset="0"/>
                <a:cs typeface="Arial" panose="020B0604020202020204" pitchFamily="34" charset="0"/>
              </a:rPr>
              <a:t>luctus</a:t>
            </a:r>
            <a:r>
              <a:rPr lang="en-US" sz="1200">
                <a:solidFill>
                  <a:srgbClr val="3C1411"/>
                </a:solidFill>
                <a:latin typeface="Arial" panose="020B0604020202020204" pitchFamily="34" charset="0"/>
                <a:cs typeface="Arial" panose="020B0604020202020204" pitchFamily="34" charset="0"/>
              </a:rPr>
              <a:t> magna. Integer </a:t>
            </a:r>
            <a:r>
              <a:rPr lang="en-US" sz="1200" err="1">
                <a:solidFill>
                  <a:srgbClr val="3C1411"/>
                </a:solidFill>
                <a:latin typeface="Arial" panose="020B0604020202020204" pitchFamily="34" charset="0"/>
                <a:cs typeface="Arial" panose="020B0604020202020204" pitchFamily="34" charset="0"/>
              </a:rPr>
              <a:t>eu</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orci</a:t>
            </a:r>
            <a:r>
              <a:rPr lang="en-US" sz="1200">
                <a:solidFill>
                  <a:srgbClr val="3C1411"/>
                </a:solidFill>
                <a:latin typeface="Arial" panose="020B0604020202020204" pitchFamily="34" charset="0"/>
                <a:cs typeface="Arial" panose="020B0604020202020204" pitchFamily="34" charset="0"/>
              </a:rPr>
              <a:t> non eros </a:t>
            </a:r>
            <a:r>
              <a:rPr lang="en-US" sz="1200" err="1">
                <a:solidFill>
                  <a:srgbClr val="3C1411"/>
                </a:solidFill>
                <a:latin typeface="Arial" panose="020B0604020202020204" pitchFamily="34" charset="0"/>
                <a:cs typeface="Arial" panose="020B0604020202020204" pitchFamily="34" charset="0"/>
              </a:rPr>
              <a:t>molestie</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sagittis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ac </a:t>
            </a:r>
            <a:r>
              <a:rPr lang="en-US" sz="1200" err="1">
                <a:solidFill>
                  <a:srgbClr val="3C1411"/>
                </a:solidFill>
                <a:latin typeface="Arial" panose="020B0604020202020204" pitchFamily="34" charset="0"/>
                <a:cs typeface="Arial" panose="020B0604020202020204" pitchFamily="34" charset="0"/>
              </a:rPr>
              <a:t>erat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Phasellus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nec</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elit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mollis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iaculis</a:t>
            </a:r>
            <a:r>
              <a:rPr lang="en-US" sz="1200">
                <a:solidFill>
                  <a:srgbClr val="3C1411"/>
                </a:solidFill>
                <a:latin typeface="Arial" panose="020B0604020202020204" pitchFamily="34" charset="0"/>
                <a:cs typeface="Arial" panose="020B0604020202020204" pitchFamily="34" charset="0"/>
              </a:rPr>
              <a:t> lorem </a:t>
            </a:r>
            <a:r>
              <a:rPr lang="en-US" sz="1200" err="1">
                <a:solidFill>
                  <a:srgbClr val="3C1411"/>
                </a:solidFill>
                <a:latin typeface="Arial" panose="020B0604020202020204" pitchFamily="34" charset="0"/>
                <a:cs typeface="Arial" panose="020B0604020202020204" pitchFamily="34" charset="0"/>
              </a:rPr>
              <a:t>tempor</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varius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tellus</a:t>
            </a:r>
            <a:r>
              <a:rPr lang="en-US" sz="1200">
                <a:solidFill>
                  <a:srgbClr val="3C1411"/>
                </a:solidFill>
                <a:latin typeface="Arial" panose="020B0604020202020204" pitchFamily="34" charset="0"/>
                <a:cs typeface="Arial" panose="020B0604020202020204" pitchFamily="34" charset="0"/>
              </a:rPr>
              <a:t>. Duis </a:t>
            </a:r>
            <a:r>
              <a:rPr lang="en-US" sz="1200" err="1">
                <a:solidFill>
                  <a:srgbClr val="3C1411"/>
                </a:solidFill>
                <a:latin typeface="Arial" panose="020B0604020202020204" pitchFamily="34" charset="0"/>
                <a:cs typeface="Arial" panose="020B0604020202020204" pitchFamily="34" charset="0"/>
              </a:rPr>
              <a:t>placerat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sapien</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leo</a:t>
            </a:r>
            <a:r>
              <a:rPr lang="en-US" sz="1200">
                <a:solidFill>
                  <a:srgbClr val="3C1411"/>
                </a:solidFill>
                <a:latin typeface="Arial" panose="020B0604020202020204" pitchFamily="34" charset="0"/>
                <a:cs typeface="Arial" panose="020B0604020202020204" pitchFamily="34" charset="0"/>
              </a:rPr>
              <a:t>, sed </a:t>
            </a:r>
            <a:r>
              <a:rPr lang="en-US" sz="1200" err="1">
                <a:solidFill>
                  <a:srgbClr val="3C1411"/>
                </a:solidFill>
                <a:latin typeface="Arial" panose="020B0604020202020204" pitchFamily="34" charset="0"/>
                <a:cs typeface="Arial" panose="020B0604020202020204" pitchFamily="34" charset="0"/>
              </a:rPr>
              <a:t>tincidunt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lectus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lobortis</a:t>
            </a:r>
            <a:r>
              <a:rPr lang="en-US" sz="1200">
                <a:solidFill>
                  <a:srgbClr val="3C1411"/>
                </a:solidFill>
                <a:latin typeface="Arial" panose="020B0604020202020204" pitchFamily="34" charset="0"/>
                <a:cs typeface="Arial" panose="020B0604020202020204" pitchFamily="34" charset="0"/>
              </a:rPr>
              <a:t> at. Maecenas </a:t>
            </a:r>
            <a:r>
              <a:rPr lang="en-US" sz="1200" err="1">
                <a:solidFill>
                  <a:srgbClr val="3C1411"/>
                </a:solidFill>
                <a:latin typeface="Arial" panose="020B0604020202020204" pitchFamily="34" charset="0"/>
                <a:cs typeface="Arial" panose="020B0604020202020204" pitchFamily="34" charset="0"/>
              </a:rPr>
              <a:t>metus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sem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tincidunt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elementum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aliquet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eu</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congue</a:t>
            </a:r>
            <a:r>
              <a:rPr lang="en-US" sz="1200">
                <a:solidFill>
                  <a:srgbClr val="3C1411"/>
                </a:solidFill>
                <a:latin typeface="Arial" panose="020B0604020202020204" pitchFamily="34" charset="0"/>
                <a:cs typeface="Arial" panose="020B0604020202020204" pitchFamily="34" charset="0"/>
              </a:rPr>
              <a:t> id </a:t>
            </a:r>
            <a:r>
              <a:rPr lang="en-US" sz="1200" err="1">
                <a:solidFill>
                  <a:srgbClr val="3C1411"/>
                </a:solidFill>
                <a:latin typeface="Arial" panose="020B0604020202020204" pitchFamily="34" charset="0"/>
                <a:cs typeface="Arial" panose="020B0604020202020204" pitchFamily="34" charset="0"/>
              </a:rPr>
              <a:t>velit</a:t>
            </a:r>
            <a:r>
              <a:rPr lang="en-US" sz="1200">
                <a:solidFill>
                  <a:srgbClr val="3C1411"/>
                </a:solidFill>
                <a:latin typeface="Arial" panose="020B0604020202020204" pitchFamily="34" charset="0"/>
                <a:cs typeface="Arial" panose="020B0604020202020204" pitchFamily="34" charset="0"/>
              </a:rPr>
              <a:t>. In hac </a:t>
            </a:r>
            <a:r>
              <a:rPr lang="en-US" sz="1200" err="1">
                <a:solidFill>
                  <a:srgbClr val="3C1411"/>
                </a:solidFill>
                <a:latin typeface="Arial" panose="020B0604020202020204" pitchFamily="34" charset="0"/>
                <a:cs typeface="Arial" panose="020B0604020202020204" pitchFamily="34" charset="0"/>
              </a:rPr>
              <a:t>habitasse</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platea</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dictumst</a:t>
            </a:r>
            <a:r>
              <a:rPr lang="en-US" sz="1200">
                <a:solidFill>
                  <a:srgbClr val="3C1411"/>
                </a:solidFill>
                <a:latin typeface="Arial" panose="020B0604020202020204" pitchFamily="34" charset="0"/>
                <a:cs typeface="Arial" panose="020B0604020202020204" pitchFamily="34" charset="0"/>
              </a:rPr>
              <a:t>.</a:t>
            </a:r>
          </a:p>
        </p:txBody>
      </p:sp>
      <p:sp>
        <p:nvSpPr>
          <p:cNvPr id="10" name="Title 1">
            <a:extLst>
              <a:ext uri="{FF2B5EF4-FFF2-40B4-BE49-F238E27FC236}">
                <a16:creationId xmlns:a16="http://schemas.microsoft.com/office/drawing/2014/main" id="{47FDBDF3-150A-374C-A478-0CA0AD85AB9B}"/>
              </a:ext>
            </a:extLst>
          </p:cNvPr>
          <p:cNvSpPr txBox="1">
            <a:spLocks/>
          </p:cNvSpPr>
          <p:nvPr/>
        </p:nvSpPr>
        <p:spPr>
          <a:xfrm>
            <a:off x="377190" y="-13318"/>
            <a:ext cx="4500563" cy="585788"/>
          </a:xfrm>
          <a:prstGeom prst="rect">
            <a:avLst/>
          </a:prstGeom>
        </p:spPr>
        <p:txBody>
          <a:bodyPr anchor="b">
            <a:noAutofit/>
          </a:bodyPr>
          <a:lstStyle>
            <a:lvl1pPr algn="l" defTabSz="914400" rtl="0" eaLnBrk="1" latinLnBrk="0" hangingPunct="1">
              <a:lnSpc>
                <a:spcPct val="90000"/>
              </a:lnSpc>
              <a:spcBef>
                <a:spcPct val="0"/>
              </a:spcBef>
              <a:buNone/>
              <a:defRPr sz="4000" b="0" kern="1200">
                <a:solidFill>
                  <a:srgbClr val="F77BD0"/>
                </a:solidFill>
                <a:latin typeface="+mn-lt"/>
                <a:ea typeface="+mj-ea"/>
                <a:cs typeface="+mj-cs"/>
              </a:defRPr>
            </a:lvl1pPr>
          </a:lstStyle>
          <a:p>
            <a:r>
              <a:rPr lang="en-GB" sz="2250" b="1">
                <a:solidFill>
                  <a:srgbClr val="F05D5E"/>
                </a:solidFill>
                <a:latin typeface="Arial" panose="020B0604020202020204" pitchFamily="34" charset="0"/>
                <a:cs typeface="Arial" panose="020B0604020202020204" pitchFamily="34" charset="0"/>
              </a:rPr>
              <a:t>Title</a:t>
            </a:r>
            <a:endParaRPr lang="en-PT" sz="2250" b="1">
              <a:solidFill>
                <a:srgbClr val="F05D5E"/>
              </a:solidFill>
              <a:latin typeface="Arial" panose="020B0604020202020204" pitchFamily="34" charset="0"/>
              <a:cs typeface="Arial" panose="020B0604020202020204" pitchFamily="34" charset="0"/>
            </a:endParaRPr>
          </a:p>
        </p:txBody>
      </p:sp>
      <p:sp>
        <p:nvSpPr>
          <p:cNvPr id="11" name="Subtitle 2">
            <a:extLst>
              <a:ext uri="{FF2B5EF4-FFF2-40B4-BE49-F238E27FC236}">
                <a16:creationId xmlns:a16="http://schemas.microsoft.com/office/drawing/2014/main" id="{16139400-2080-9D4C-A0DD-B0843488C6A1}"/>
              </a:ext>
            </a:extLst>
          </p:cNvPr>
          <p:cNvSpPr txBox="1">
            <a:spLocks/>
          </p:cNvSpPr>
          <p:nvPr/>
        </p:nvSpPr>
        <p:spPr>
          <a:xfrm>
            <a:off x="377190" y="502764"/>
            <a:ext cx="4500563" cy="27384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0707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a:solidFill>
                  <a:srgbClr val="3C1411"/>
                </a:solidFill>
                <a:latin typeface="Arial" panose="020B0604020202020204" pitchFamily="34" charset="0"/>
                <a:cs typeface="Arial" panose="020B0604020202020204" pitchFamily="34" charset="0"/>
              </a:rPr>
              <a:t>Subtitle</a:t>
            </a:r>
          </a:p>
        </p:txBody>
      </p:sp>
      <p:sp>
        <p:nvSpPr>
          <p:cNvPr id="12" name="CaixaDeTexto 3">
            <a:extLst>
              <a:ext uri="{FF2B5EF4-FFF2-40B4-BE49-F238E27FC236}">
                <a16:creationId xmlns:a16="http://schemas.microsoft.com/office/drawing/2014/main" id="{D940FB86-2E19-5B42-875E-A7330E807E5F}"/>
              </a:ext>
            </a:extLst>
          </p:cNvPr>
          <p:cNvSpPr txBox="1"/>
          <p:nvPr/>
        </p:nvSpPr>
        <p:spPr>
          <a:xfrm>
            <a:off x="389430" y="4622957"/>
            <a:ext cx="2079421"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b="1">
                <a:solidFill>
                  <a:srgbClr val="3C1411"/>
                </a:solidFill>
                <a:latin typeface="Arial" panose="020B0604020202020204" pitchFamily="34" charset="0"/>
                <a:cs typeface="Arial" panose="020B0604020202020204" pitchFamily="34" charset="0"/>
              </a:rPr>
              <a:t>Info</a:t>
            </a:r>
          </a:p>
          <a:p>
            <a:r>
              <a:rPr lang="en-US" sz="750" i="1">
                <a:solidFill>
                  <a:schemeClr val="tx1">
                    <a:lumMod val="65000"/>
                    <a:lumOff val="35000"/>
                  </a:schemeClr>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318288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1">
            <a:extLst>
              <a:ext uri="{FF2B5EF4-FFF2-40B4-BE49-F238E27FC236}">
                <a16:creationId xmlns:a16="http://schemas.microsoft.com/office/drawing/2014/main" id="{BC4FC9E2-9C2F-8A40-A970-BE418FB2768C}"/>
              </a:ext>
            </a:extLst>
          </p:cNvPr>
          <p:cNvSpPr/>
          <p:nvPr/>
        </p:nvSpPr>
        <p:spPr>
          <a:xfrm>
            <a:off x="380138" y="1070581"/>
            <a:ext cx="6752182" cy="2862771"/>
          </a:xfrm>
          <a:prstGeom prst="rect">
            <a:avLst/>
          </a:prstGeom>
        </p:spPr>
        <p:txBody>
          <a:bodyPr wrap="square" lIns="91440" tIns="45720" rIns="91440" bIns="45720" anchor="t">
            <a:spAutoFit/>
          </a:bodyPr>
          <a:lstStyle/>
          <a:p>
            <a:pPr>
              <a:lnSpc>
                <a:spcPct val="150000"/>
              </a:lnSpc>
              <a:buClr>
                <a:srgbClr val="D64443"/>
              </a:buClr>
            </a:pPr>
            <a:r>
              <a:rPr lang="en-US" sz="1500" b="1">
                <a:solidFill>
                  <a:srgbClr val="3C1411"/>
                </a:solidFill>
                <a:latin typeface="Arial"/>
                <a:cs typeface="Arial"/>
              </a:rPr>
              <a:t>LOREM IPSUM DOLOR SIT AMET, CONSECTETUR ADIPISCING ELIT.</a:t>
            </a:r>
          </a:p>
          <a:p>
            <a:pPr>
              <a:lnSpc>
                <a:spcPct val="150000"/>
              </a:lnSpc>
              <a:buClr>
                <a:srgbClr val="D64443"/>
              </a:buClr>
            </a:pPr>
            <a:endParaRPr lang="en-US" sz="1050">
              <a:solidFill>
                <a:srgbClr val="3C1411"/>
              </a:solidFill>
              <a:latin typeface="Arial" panose="020B0604020202020204" pitchFamily="34" charset="0"/>
              <a:cs typeface="Arial" panose="020B0604020202020204" pitchFamily="34" charset="0"/>
            </a:endParaRPr>
          </a:p>
          <a:p>
            <a:pPr marL="213995" indent="-213995">
              <a:lnSpc>
                <a:spcPct val="150000"/>
              </a:lnSpc>
              <a:buClr>
                <a:srgbClr val="D64443"/>
              </a:buClr>
              <a:buSzPct val="100000"/>
              <a:buFont typeface="Arial" panose="020B0604020202020204" pitchFamily="34" charset="0"/>
              <a:buChar char="•"/>
            </a:pPr>
            <a:r>
              <a:rPr lang="en-US" sz="1200">
                <a:solidFill>
                  <a:srgbClr val="3C1411"/>
                </a:solidFill>
                <a:latin typeface="Arial"/>
                <a:cs typeface="Arial"/>
              </a:rPr>
              <a:t>Sed </a:t>
            </a:r>
            <a:r>
              <a:rPr lang="en-US" sz="1200" err="1">
                <a:solidFill>
                  <a:srgbClr val="3C1411"/>
                </a:solidFill>
                <a:latin typeface="Arial"/>
                <a:cs typeface="Arial"/>
              </a:rPr>
              <a:t>eget</a:t>
            </a:r>
            <a:r>
              <a:rPr lang="en-US" sz="1200">
                <a:solidFill>
                  <a:srgbClr val="3C1411"/>
                </a:solidFill>
                <a:latin typeface="Arial"/>
                <a:cs typeface="Arial"/>
              </a:rPr>
              <a:t> mi nisi. Aenean porta </a:t>
            </a:r>
            <a:r>
              <a:rPr lang="en-US" sz="1200" err="1">
                <a:solidFill>
                  <a:srgbClr val="3C1411"/>
                </a:solidFill>
                <a:latin typeface="Arial"/>
                <a:cs typeface="Arial"/>
              </a:rPr>
              <a:t>tellus</a:t>
            </a:r>
            <a:r>
              <a:rPr lang="en-US" sz="1200">
                <a:solidFill>
                  <a:srgbClr val="3C1411"/>
                </a:solidFill>
                <a:latin typeface="Arial"/>
                <a:cs typeface="Arial"/>
              </a:rPr>
              <a:t> a ex </a:t>
            </a:r>
            <a:r>
              <a:rPr lang="en-US" sz="1200" err="1">
                <a:solidFill>
                  <a:srgbClr val="3C1411"/>
                </a:solidFill>
                <a:latin typeface="Arial"/>
                <a:cs typeface="Arial"/>
              </a:rPr>
              <a:t>venenatis</a:t>
            </a:r>
            <a:r>
              <a:rPr lang="en-US" sz="1200">
                <a:solidFill>
                  <a:srgbClr val="3C1411"/>
                </a:solidFill>
                <a:latin typeface="Arial"/>
                <a:cs typeface="Arial"/>
              </a:rPr>
              <a:t>, id </a:t>
            </a:r>
            <a:r>
              <a:rPr lang="en-US" sz="1200" err="1">
                <a:solidFill>
                  <a:srgbClr val="3C1411"/>
                </a:solidFill>
                <a:latin typeface="Arial"/>
                <a:cs typeface="Arial"/>
              </a:rPr>
              <a:t>finibus</a:t>
            </a:r>
            <a:r>
              <a:rPr lang="en-US" sz="1200">
                <a:solidFill>
                  <a:srgbClr val="3C1411"/>
                </a:solidFill>
                <a:latin typeface="Arial"/>
                <a:cs typeface="Arial"/>
              </a:rPr>
              <a:t> </a:t>
            </a:r>
            <a:r>
              <a:rPr lang="en-US" sz="1200" err="1">
                <a:solidFill>
                  <a:srgbClr val="3C1411"/>
                </a:solidFill>
                <a:latin typeface="Arial"/>
                <a:cs typeface="Arial"/>
              </a:rPr>
              <a:t>nulla</a:t>
            </a:r>
            <a:r>
              <a:rPr lang="en-US" sz="1200">
                <a:solidFill>
                  <a:srgbClr val="3C1411"/>
                </a:solidFill>
                <a:latin typeface="Arial"/>
                <a:cs typeface="Arial"/>
              </a:rPr>
              <a:t> pharetra. Integer auctor </a:t>
            </a:r>
            <a:r>
              <a:rPr lang="en-US" sz="1200" err="1">
                <a:solidFill>
                  <a:srgbClr val="3C1411"/>
                </a:solidFill>
                <a:latin typeface="Arial"/>
                <a:cs typeface="Arial"/>
              </a:rPr>
              <a:t>augue</a:t>
            </a:r>
            <a:r>
              <a:rPr lang="en-US" sz="1200">
                <a:solidFill>
                  <a:srgbClr val="3C1411"/>
                </a:solidFill>
                <a:latin typeface="Arial"/>
                <a:cs typeface="Arial"/>
              </a:rPr>
              <a:t> sed nisi </a:t>
            </a:r>
            <a:r>
              <a:rPr lang="en-US" sz="1200" err="1">
                <a:solidFill>
                  <a:srgbClr val="3C1411"/>
                </a:solidFill>
                <a:latin typeface="Arial"/>
                <a:cs typeface="Arial"/>
              </a:rPr>
              <a:t>dignissim</a:t>
            </a:r>
            <a:r>
              <a:rPr lang="en-US" sz="1200">
                <a:solidFill>
                  <a:srgbClr val="3C1411"/>
                </a:solidFill>
                <a:latin typeface="Arial"/>
                <a:cs typeface="Arial"/>
              </a:rPr>
              <a:t>, </a:t>
            </a:r>
            <a:r>
              <a:rPr lang="en-US" sz="1200" err="1">
                <a:solidFill>
                  <a:srgbClr val="3C1411"/>
                </a:solidFill>
                <a:latin typeface="Arial"/>
                <a:cs typeface="Arial"/>
              </a:rPr>
              <a:t>ut</a:t>
            </a:r>
            <a:r>
              <a:rPr lang="en-US" sz="1200">
                <a:solidFill>
                  <a:srgbClr val="3C1411"/>
                </a:solidFill>
                <a:latin typeface="Arial"/>
                <a:cs typeface="Arial"/>
              </a:rPr>
              <a:t> </a:t>
            </a:r>
            <a:r>
              <a:rPr lang="en-US" sz="1200" err="1">
                <a:solidFill>
                  <a:srgbClr val="3C1411"/>
                </a:solidFill>
                <a:latin typeface="Arial"/>
                <a:cs typeface="Arial"/>
              </a:rPr>
              <a:t>bibendum</a:t>
            </a:r>
            <a:r>
              <a:rPr lang="en-US" sz="1200">
                <a:solidFill>
                  <a:srgbClr val="3C1411"/>
                </a:solidFill>
                <a:latin typeface="Arial"/>
                <a:cs typeface="Arial"/>
              </a:rPr>
              <a:t> mi </a:t>
            </a:r>
            <a:r>
              <a:rPr lang="en-US" sz="1200" err="1">
                <a:solidFill>
                  <a:srgbClr val="3C1411"/>
                </a:solidFill>
                <a:latin typeface="Arial"/>
                <a:cs typeface="Arial"/>
              </a:rPr>
              <a:t>fringilla</a:t>
            </a:r>
            <a:r>
              <a:rPr lang="en-US" sz="1200">
                <a:solidFill>
                  <a:srgbClr val="3C1411"/>
                </a:solidFill>
                <a:latin typeface="Arial"/>
                <a:cs typeface="Arial"/>
              </a:rPr>
              <a:t>.</a:t>
            </a:r>
          </a:p>
          <a:p>
            <a:pPr marL="556895" lvl="1" indent="-213995">
              <a:lnSpc>
                <a:spcPct val="150000"/>
              </a:lnSpc>
              <a:buClr>
                <a:srgbClr val="D64443"/>
              </a:buClr>
              <a:buSzPct val="100000"/>
              <a:buFont typeface="Courier New" panose="02070309020205020404" pitchFamily="49" charset="0"/>
              <a:buChar char="o"/>
            </a:pPr>
            <a:r>
              <a:rPr lang="en-US" sz="1200" err="1">
                <a:solidFill>
                  <a:srgbClr val="3C1411"/>
                </a:solidFill>
                <a:latin typeface="Arial"/>
                <a:cs typeface="Arial"/>
              </a:rPr>
              <a:t>Mauris</a:t>
            </a:r>
            <a:r>
              <a:rPr lang="en-US" sz="1200">
                <a:solidFill>
                  <a:srgbClr val="3C1411"/>
                </a:solidFill>
                <a:latin typeface="Arial"/>
                <a:cs typeface="Arial"/>
              </a:rPr>
              <a:t> </a:t>
            </a:r>
            <a:r>
              <a:rPr lang="en-US" sz="1200" err="1">
                <a:solidFill>
                  <a:srgbClr val="3C1411"/>
                </a:solidFill>
                <a:latin typeface="Arial"/>
                <a:cs typeface="Arial"/>
              </a:rPr>
              <a:t>tellus</a:t>
            </a:r>
            <a:r>
              <a:rPr lang="en-US" sz="1200">
                <a:solidFill>
                  <a:srgbClr val="3C1411"/>
                </a:solidFill>
                <a:latin typeface="Arial"/>
                <a:cs typeface="Arial"/>
              </a:rPr>
              <a:t> </a:t>
            </a:r>
            <a:r>
              <a:rPr lang="en-US" sz="1200" err="1">
                <a:solidFill>
                  <a:srgbClr val="3C1411"/>
                </a:solidFill>
                <a:latin typeface="Arial"/>
                <a:cs typeface="Arial"/>
              </a:rPr>
              <a:t>nisl</a:t>
            </a:r>
            <a:r>
              <a:rPr lang="en-US" sz="1200">
                <a:solidFill>
                  <a:srgbClr val="3C1411"/>
                </a:solidFill>
                <a:latin typeface="Arial"/>
                <a:cs typeface="Arial"/>
              </a:rPr>
              <a:t>, </a:t>
            </a:r>
            <a:r>
              <a:rPr lang="en-US" sz="1200" err="1">
                <a:solidFill>
                  <a:srgbClr val="3C1411"/>
                </a:solidFill>
                <a:latin typeface="Arial"/>
                <a:cs typeface="Arial"/>
              </a:rPr>
              <a:t>mattis</a:t>
            </a:r>
            <a:r>
              <a:rPr lang="en-US" sz="1200">
                <a:solidFill>
                  <a:srgbClr val="3C1411"/>
                </a:solidFill>
                <a:latin typeface="Arial"/>
                <a:cs typeface="Arial"/>
              </a:rPr>
              <a:t> </a:t>
            </a:r>
            <a:r>
              <a:rPr lang="en-US" sz="1200" err="1">
                <a:solidFill>
                  <a:srgbClr val="3C1411"/>
                </a:solidFill>
                <a:latin typeface="Arial"/>
                <a:cs typeface="Arial"/>
              </a:rPr>
              <a:t>ut</a:t>
            </a:r>
            <a:r>
              <a:rPr lang="en-US" sz="1200">
                <a:solidFill>
                  <a:srgbClr val="3C1411"/>
                </a:solidFill>
                <a:latin typeface="Arial"/>
                <a:cs typeface="Arial"/>
              </a:rPr>
              <a:t> </a:t>
            </a:r>
            <a:r>
              <a:rPr lang="en-US" sz="1200" err="1">
                <a:solidFill>
                  <a:srgbClr val="3C1411"/>
                </a:solidFill>
                <a:latin typeface="Arial"/>
                <a:cs typeface="Arial"/>
              </a:rPr>
              <a:t>lectus</a:t>
            </a:r>
            <a:r>
              <a:rPr lang="en-US" sz="1200">
                <a:solidFill>
                  <a:srgbClr val="3C1411"/>
                </a:solidFill>
                <a:latin typeface="Arial"/>
                <a:cs typeface="Arial"/>
              </a:rPr>
              <a:t> </a:t>
            </a:r>
            <a:r>
              <a:rPr lang="en-US" sz="1200" err="1">
                <a:solidFill>
                  <a:srgbClr val="3C1411"/>
                </a:solidFill>
                <a:latin typeface="Arial"/>
                <a:cs typeface="Arial"/>
              </a:rPr>
              <a:t>quis</a:t>
            </a:r>
            <a:r>
              <a:rPr lang="en-US" sz="1200">
                <a:solidFill>
                  <a:srgbClr val="3C1411"/>
                </a:solidFill>
                <a:latin typeface="Arial"/>
                <a:cs typeface="Arial"/>
              </a:rPr>
              <a:t>, </a:t>
            </a:r>
            <a:r>
              <a:rPr lang="en-US" sz="1200" err="1">
                <a:solidFill>
                  <a:srgbClr val="3C1411"/>
                </a:solidFill>
                <a:latin typeface="Arial"/>
                <a:cs typeface="Arial"/>
              </a:rPr>
              <a:t>luctus</a:t>
            </a:r>
            <a:r>
              <a:rPr lang="en-US" sz="1200">
                <a:solidFill>
                  <a:srgbClr val="3C1411"/>
                </a:solidFill>
                <a:latin typeface="Arial"/>
                <a:cs typeface="Arial"/>
              </a:rPr>
              <a:t> tempus </a:t>
            </a:r>
            <a:r>
              <a:rPr lang="en-US" sz="1200" err="1">
                <a:solidFill>
                  <a:srgbClr val="3C1411"/>
                </a:solidFill>
                <a:latin typeface="Arial"/>
                <a:cs typeface="Arial"/>
              </a:rPr>
              <a:t>sapien</a:t>
            </a:r>
            <a:r>
              <a:rPr lang="en-US" sz="1200">
                <a:solidFill>
                  <a:srgbClr val="3C1411"/>
                </a:solidFill>
                <a:latin typeface="Arial"/>
                <a:cs typeface="Arial"/>
              </a:rPr>
              <a:t>.</a:t>
            </a:r>
          </a:p>
          <a:p>
            <a:pPr marL="556895" lvl="1" indent="-213995">
              <a:lnSpc>
                <a:spcPct val="150000"/>
              </a:lnSpc>
              <a:buClr>
                <a:srgbClr val="D64443"/>
              </a:buClr>
              <a:buSzPct val="100000"/>
              <a:buFont typeface="Courier New" panose="02070309020205020404" pitchFamily="49" charset="0"/>
              <a:buChar char="o"/>
            </a:pPr>
            <a:r>
              <a:rPr lang="en-US" sz="1200">
                <a:solidFill>
                  <a:srgbClr val="3C1411"/>
                </a:solidFill>
                <a:latin typeface="Arial"/>
                <a:cs typeface="Arial"/>
              </a:rPr>
              <a:t> </a:t>
            </a:r>
            <a:r>
              <a:rPr lang="en-US" sz="1200" err="1">
                <a:solidFill>
                  <a:srgbClr val="3C1411"/>
                </a:solidFill>
                <a:latin typeface="Arial"/>
                <a:cs typeface="Arial"/>
              </a:rPr>
              <a:t>Curabitur</a:t>
            </a:r>
            <a:r>
              <a:rPr lang="en-US" sz="1200">
                <a:solidFill>
                  <a:srgbClr val="3C1411"/>
                </a:solidFill>
                <a:latin typeface="Arial"/>
                <a:cs typeface="Arial"/>
              </a:rPr>
              <a:t> </a:t>
            </a:r>
            <a:r>
              <a:rPr lang="en-US" sz="1200" err="1">
                <a:solidFill>
                  <a:srgbClr val="3C1411"/>
                </a:solidFill>
                <a:latin typeface="Arial"/>
                <a:cs typeface="Arial"/>
              </a:rPr>
              <a:t>euismod</a:t>
            </a:r>
            <a:r>
              <a:rPr lang="en-US" sz="1200">
                <a:solidFill>
                  <a:srgbClr val="3C1411"/>
                </a:solidFill>
                <a:latin typeface="Arial"/>
                <a:cs typeface="Arial"/>
              </a:rPr>
              <a:t> semper </a:t>
            </a:r>
            <a:r>
              <a:rPr lang="en-US" sz="1200" err="1">
                <a:solidFill>
                  <a:srgbClr val="3C1411"/>
                </a:solidFill>
                <a:latin typeface="Arial"/>
                <a:cs typeface="Arial"/>
              </a:rPr>
              <a:t>felis</a:t>
            </a:r>
            <a:r>
              <a:rPr lang="en-US" sz="1200">
                <a:solidFill>
                  <a:srgbClr val="3C1411"/>
                </a:solidFill>
                <a:latin typeface="Arial"/>
                <a:cs typeface="Arial"/>
              </a:rPr>
              <a:t>, </a:t>
            </a:r>
            <a:r>
              <a:rPr lang="en-US" sz="1200" err="1">
                <a:solidFill>
                  <a:srgbClr val="3C1411"/>
                </a:solidFill>
                <a:latin typeface="Arial"/>
                <a:cs typeface="Arial"/>
              </a:rPr>
              <a:t>ut</a:t>
            </a:r>
            <a:r>
              <a:rPr lang="en-US" sz="1200">
                <a:solidFill>
                  <a:srgbClr val="3C1411"/>
                </a:solidFill>
                <a:latin typeface="Arial"/>
                <a:cs typeface="Arial"/>
              </a:rPr>
              <a:t> tempus </a:t>
            </a:r>
            <a:r>
              <a:rPr lang="en-US" sz="1200" err="1">
                <a:solidFill>
                  <a:srgbClr val="3C1411"/>
                </a:solidFill>
                <a:latin typeface="Arial"/>
                <a:cs typeface="Arial"/>
              </a:rPr>
              <a:t>massa</a:t>
            </a:r>
            <a:r>
              <a:rPr lang="en-US" sz="1200">
                <a:solidFill>
                  <a:srgbClr val="3C1411"/>
                </a:solidFill>
                <a:latin typeface="Arial"/>
                <a:cs typeface="Arial"/>
              </a:rPr>
              <a:t> </a:t>
            </a:r>
            <a:r>
              <a:rPr lang="en-US" sz="1200" err="1">
                <a:solidFill>
                  <a:srgbClr val="3C1411"/>
                </a:solidFill>
                <a:latin typeface="Arial"/>
                <a:cs typeface="Arial"/>
              </a:rPr>
              <a:t>tincidunt</a:t>
            </a:r>
            <a:r>
              <a:rPr lang="en-US" sz="1200">
                <a:solidFill>
                  <a:srgbClr val="3C1411"/>
                </a:solidFill>
                <a:latin typeface="Arial"/>
                <a:cs typeface="Arial"/>
              </a:rPr>
              <a:t> </a:t>
            </a:r>
            <a:r>
              <a:rPr lang="en-US" sz="1200" err="1">
                <a:solidFill>
                  <a:srgbClr val="3C1411"/>
                </a:solidFill>
                <a:latin typeface="Arial"/>
                <a:cs typeface="Arial"/>
              </a:rPr>
              <a:t>quis</a:t>
            </a:r>
            <a:r>
              <a:rPr lang="en-US" sz="1200">
                <a:solidFill>
                  <a:srgbClr val="3C1411"/>
                </a:solidFill>
                <a:latin typeface="Arial"/>
                <a:cs typeface="Arial"/>
              </a:rPr>
              <a:t>. </a:t>
            </a:r>
            <a:r>
              <a:rPr lang="en-US" sz="1200" err="1">
                <a:solidFill>
                  <a:srgbClr val="3C1411"/>
                </a:solidFill>
                <a:latin typeface="Arial"/>
                <a:cs typeface="Arial"/>
              </a:rPr>
              <a:t>Quisque</a:t>
            </a:r>
            <a:r>
              <a:rPr lang="en-US" sz="1200">
                <a:solidFill>
                  <a:srgbClr val="3C1411"/>
                </a:solidFill>
                <a:latin typeface="Arial"/>
                <a:cs typeface="Arial"/>
              </a:rPr>
              <a:t> </a:t>
            </a:r>
            <a:r>
              <a:rPr lang="en-US" sz="1200" err="1">
                <a:solidFill>
                  <a:srgbClr val="3C1411"/>
                </a:solidFill>
                <a:latin typeface="Arial"/>
                <a:cs typeface="Arial"/>
              </a:rPr>
              <a:t>quis</a:t>
            </a:r>
            <a:r>
              <a:rPr lang="en-US" sz="1200">
                <a:solidFill>
                  <a:srgbClr val="3C1411"/>
                </a:solidFill>
                <a:latin typeface="Arial"/>
                <a:cs typeface="Arial"/>
              </a:rPr>
              <a:t> dolor </a:t>
            </a:r>
            <a:r>
              <a:rPr lang="en-US" sz="1200" err="1">
                <a:solidFill>
                  <a:srgbClr val="3C1411"/>
                </a:solidFill>
                <a:latin typeface="Arial"/>
                <a:cs typeface="Arial"/>
              </a:rPr>
              <a:t>purus</a:t>
            </a:r>
            <a:r>
              <a:rPr lang="en-US" sz="1200">
                <a:solidFill>
                  <a:srgbClr val="3C1411"/>
                </a:solidFill>
                <a:latin typeface="Arial"/>
                <a:cs typeface="Arial"/>
              </a:rPr>
              <a:t>. </a:t>
            </a:r>
            <a:r>
              <a:rPr lang="en-US" sz="1200" err="1">
                <a:solidFill>
                  <a:srgbClr val="3C1411"/>
                </a:solidFill>
                <a:latin typeface="Arial"/>
                <a:cs typeface="Arial"/>
              </a:rPr>
              <a:t>Etiam</a:t>
            </a:r>
            <a:r>
              <a:rPr lang="en-US" sz="1200">
                <a:solidFill>
                  <a:srgbClr val="3C1411"/>
                </a:solidFill>
                <a:latin typeface="Arial"/>
                <a:cs typeface="Arial"/>
              </a:rPr>
              <a:t> </a:t>
            </a:r>
            <a:r>
              <a:rPr lang="en-US" sz="1200" err="1">
                <a:solidFill>
                  <a:srgbClr val="3C1411"/>
                </a:solidFill>
                <a:latin typeface="Arial"/>
                <a:cs typeface="Arial"/>
              </a:rPr>
              <a:t>eget</a:t>
            </a:r>
            <a:r>
              <a:rPr lang="en-US" sz="1200">
                <a:solidFill>
                  <a:srgbClr val="3C1411"/>
                </a:solidFill>
                <a:latin typeface="Arial"/>
                <a:cs typeface="Arial"/>
              </a:rPr>
              <a:t> </a:t>
            </a:r>
            <a:r>
              <a:rPr lang="en-US" sz="1200" err="1">
                <a:solidFill>
                  <a:srgbClr val="3C1411"/>
                </a:solidFill>
                <a:latin typeface="Arial"/>
                <a:cs typeface="Arial"/>
              </a:rPr>
              <a:t>consequat</a:t>
            </a:r>
            <a:r>
              <a:rPr lang="en-US" sz="1200">
                <a:solidFill>
                  <a:srgbClr val="3C1411"/>
                </a:solidFill>
                <a:latin typeface="Arial"/>
                <a:cs typeface="Arial"/>
              </a:rPr>
              <a:t> libero, </a:t>
            </a:r>
            <a:r>
              <a:rPr lang="en-US" sz="1200" err="1">
                <a:solidFill>
                  <a:srgbClr val="3C1411"/>
                </a:solidFill>
                <a:latin typeface="Arial"/>
                <a:cs typeface="Arial"/>
              </a:rPr>
              <a:t>quis</a:t>
            </a:r>
            <a:r>
              <a:rPr lang="en-US" sz="1200">
                <a:solidFill>
                  <a:srgbClr val="3C1411"/>
                </a:solidFill>
                <a:latin typeface="Arial"/>
                <a:cs typeface="Arial"/>
              </a:rPr>
              <a:t> </a:t>
            </a:r>
            <a:r>
              <a:rPr lang="en-US" sz="1200" err="1">
                <a:solidFill>
                  <a:srgbClr val="3C1411"/>
                </a:solidFill>
                <a:latin typeface="Arial"/>
                <a:cs typeface="Arial"/>
              </a:rPr>
              <a:t>venenatis</a:t>
            </a:r>
            <a:r>
              <a:rPr lang="en-US" sz="1200">
                <a:solidFill>
                  <a:srgbClr val="3C1411"/>
                </a:solidFill>
                <a:latin typeface="Arial"/>
                <a:cs typeface="Arial"/>
              </a:rPr>
              <a:t> </a:t>
            </a:r>
            <a:r>
              <a:rPr lang="en-US" sz="1200" err="1">
                <a:solidFill>
                  <a:srgbClr val="3C1411"/>
                </a:solidFill>
                <a:latin typeface="Arial"/>
                <a:cs typeface="Arial"/>
              </a:rPr>
              <a:t>nisl</a:t>
            </a:r>
            <a:r>
              <a:rPr lang="en-US" sz="1200">
                <a:solidFill>
                  <a:srgbClr val="3C1411"/>
                </a:solidFill>
                <a:latin typeface="Arial"/>
                <a:cs typeface="Arial"/>
              </a:rPr>
              <a:t>.</a:t>
            </a:r>
          </a:p>
          <a:p>
            <a:pPr marL="213995" indent="-213995">
              <a:lnSpc>
                <a:spcPct val="150000"/>
              </a:lnSpc>
              <a:buClr>
                <a:srgbClr val="D64443"/>
              </a:buClr>
              <a:buSzPct val="100000"/>
              <a:buFont typeface="Arial" panose="020B0604020202020204" pitchFamily="34" charset="0"/>
              <a:buChar char="•"/>
            </a:pPr>
            <a:endParaRPr lang="en-US" sz="1200">
              <a:solidFill>
                <a:srgbClr val="3C1411"/>
              </a:solidFill>
              <a:latin typeface="Arial" panose="020B0604020202020204" pitchFamily="34" charset="0"/>
              <a:cs typeface="Arial" panose="020B0604020202020204" pitchFamily="34" charset="0"/>
            </a:endParaRPr>
          </a:p>
          <a:p>
            <a:pPr marL="213995" indent="-213995">
              <a:lnSpc>
                <a:spcPct val="150000"/>
              </a:lnSpc>
              <a:buClr>
                <a:srgbClr val="D64443"/>
              </a:buClr>
              <a:buSzPct val="100000"/>
              <a:buFont typeface="Arial" panose="020B0604020202020204" pitchFamily="34" charset="0"/>
              <a:buChar char="•"/>
            </a:pPr>
            <a:r>
              <a:rPr lang="en-US" sz="1200">
                <a:solidFill>
                  <a:srgbClr val="3C1411"/>
                </a:solidFill>
                <a:latin typeface="Arial"/>
                <a:cs typeface="Arial"/>
              </a:rPr>
              <a:t>Integer id </a:t>
            </a:r>
            <a:r>
              <a:rPr lang="en-US" sz="1200" err="1">
                <a:solidFill>
                  <a:srgbClr val="3C1411"/>
                </a:solidFill>
                <a:latin typeface="Arial"/>
                <a:cs typeface="Arial"/>
              </a:rPr>
              <a:t>luctus</a:t>
            </a:r>
            <a:r>
              <a:rPr lang="en-US" sz="1200">
                <a:solidFill>
                  <a:srgbClr val="3C1411"/>
                </a:solidFill>
                <a:latin typeface="Arial"/>
                <a:cs typeface="Arial"/>
              </a:rPr>
              <a:t> magna. Integer </a:t>
            </a:r>
            <a:r>
              <a:rPr lang="en-US" sz="1200" err="1">
                <a:solidFill>
                  <a:srgbClr val="3C1411"/>
                </a:solidFill>
                <a:latin typeface="Arial"/>
                <a:cs typeface="Arial"/>
              </a:rPr>
              <a:t>eu</a:t>
            </a:r>
            <a:r>
              <a:rPr lang="en-US" sz="1200">
                <a:solidFill>
                  <a:srgbClr val="3C1411"/>
                </a:solidFill>
                <a:latin typeface="Arial"/>
                <a:cs typeface="Arial"/>
              </a:rPr>
              <a:t> </a:t>
            </a:r>
            <a:r>
              <a:rPr lang="en-US" sz="1200" err="1">
                <a:solidFill>
                  <a:srgbClr val="3C1411"/>
                </a:solidFill>
                <a:latin typeface="Arial"/>
                <a:cs typeface="Arial"/>
              </a:rPr>
              <a:t>orci</a:t>
            </a:r>
            <a:r>
              <a:rPr lang="en-US" sz="1200">
                <a:solidFill>
                  <a:srgbClr val="3C1411"/>
                </a:solidFill>
                <a:latin typeface="Arial"/>
                <a:cs typeface="Arial"/>
              </a:rPr>
              <a:t> non eros </a:t>
            </a:r>
            <a:r>
              <a:rPr lang="en-US" sz="1200" err="1">
                <a:solidFill>
                  <a:srgbClr val="3C1411"/>
                </a:solidFill>
                <a:latin typeface="Arial"/>
                <a:cs typeface="Arial"/>
              </a:rPr>
              <a:t>molestie</a:t>
            </a:r>
            <a:r>
              <a:rPr lang="en-US" sz="1200">
                <a:solidFill>
                  <a:srgbClr val="3C1411"/>
                </a:solidFill>
                <a:latin typeface="Arial"/>
                <a:cs typeface="Arial"/>
              </a:rPr>
              <a:t> </a:t>
            </a:r>
            <a:r>
              <a:rPr lang="en-US" sz="1200" err="1">
                <a:solidFill>
                  <a:srgbClr val="3C1411"/>
                </a:solidFill>
                <a:latin typeface="Arial"/>
                <a:cs typeface="Arial"/>
              </a:rPr>
              <a:t>sagittis</a:t>
            </a:r>
            <a:r>
              <a:rPr lang="en-US" sz="1200">
                <a:solidFill>
                  <a:srgbClr val="3C1411"/>
                </a:solidFill>
                <a:latin typeface="Arial"/>
                <a:cs typeface="Arial"/>
              </a:rPr>
              <a:t> </a:t>
            </a:r>
            <a:r>
              <a:rPr lang="en-US" sz="1200" err="1">
                <a:solidFill>
                  <a:srgbClr val="3C1411"/>
                </a:solidFill>
                <a:latin typeface="Arial"/>
                <a:cs typeface="Arial"/>
              </a:rPr>
              <a:t>ut</a:t>
            </a:r>
            <a:r>
              <a:rPr lang="en-US" sz="1200">
                <a:solidFill>
                  <a:srgbClr val="3C1411"/>
                </a:solidFill>
                <a:latin typeface="Arial"/>
                <a:cs typeface="Arial"/>
              </a:rPr>
              <a:t> ac </a:t>
            </a:r>
            <a:r>
              <a:rPr lang="en-US" sz="1200" err="1">
                <a:solidFill>
                  <a:srgbClr val="3C1411"/>
                </a:solidFill>
                <a:latin typeface="Arial"/>
                <a:cs typeface="Arial"/>
              </a:rPr>
              <a:t>erat</a:t>
            </a:r>
            <a:r>
              <a:rPr lang="en-US" sz="1200">
                <a:solidFill>
                  <a:srgbClr val="3C1411"/>
                </a:solidFill>
                <a:latin typeface="Arial"/>
                <a:cs typeface="Arial"/>
              </a:rPr>
              <a:t>. </a:t>
            </a:r>
            <a:r>
              <a:rPr lang="en-US" sz="1200" err="1">
                <a:solidFill>
                  <a:srgbClr val="3C1411"/>
                </a:solidFill>
                <a:latin typeface="Arial"/>
                <a:cs typeface="Arial"/>
              </a:rPr>
              <a:t>Phasellus</a:t>
            </a:r>
            <a:r>
              <a:rPr lang="en-US" sz="1200">
                <a:solidFill>
                  <a:srgbClr val="3C1411"/>
                </a:solidFill>
                <a:latin typeface="Arial"/>
                <a:cs typeface="Arial"/>
              </a:rPr>
              <a:t> </a:t>
            </a:r>
            <a:r>
              <a:rPr lang="en-US" sz="1200" err="1">
                <a:solidFill>
                  <a:srgbClr val="3C1411"/>
                </a:solidFill>
                <a:latin typeface="Arial"/>
                <a:cs typeface="Arial"/>
              </a:rPr>
              <a:t>nec</a:t>
            </a:r>
            <a:r>
              <a:rPr lang="en-US" sz="1200">
                <a:solidFill>
                  <a:srgbClr val="3C1411"/>
                </a:solidFill>
                <a:latin typeface="Arial"/>
                <a:cs typeface="Arial"/>
              </a:rPr>
              <a:t> </a:t>
            </a:r>
            <a:r>
              <a:rPr lang="en-US" sz="1200" err="1">
                <a:solidFill>
                  <a:srgbClr val="3C1411"/>
                </a:solidFill>
                <a:latin typeface="Arial"/>
                <a:cs typeface="Arial"/>
              </a:rPr>
              <a:t>elit</a:t>
            </a:r>
            <a:r>
              <a:rPr lang="en-US" sz="1200">
                <a:solidFill>
                  <a:srgbClr val="3C1411"/>
                </a:solidFill>
                <a:latin typeface="Arial"/>
                <a:cs typeface="Arial"/>
              </a:rPr>
              <a:t> </a:t>
            </a:r>
            <a:r>
              <a:rPr lang="en-US" sz="1200" err="1">
                <a:solidFill>
                  <a:srgbClr val="3C1411"/>
                </a:solidFill>
                <a:latin typeface="Arial"/>
                <a:cs typeface="Arial"/>
              </a:rPr>
              <a:t>mollis</a:t>
            </a:r>
            <a:r>
              <a:rPr lang="en-US" sz="1200">
                <a:solidFill>
                  <a:srgbClr val="3C1411"/>
                </a:solidFill>
                <a:latin typeface="Arial"/>
                <a:cs typeface="Arial"/>
              </a:rPr>
              <a:t>, </a:t>
            </a:r>
            <a:r>
              <a:rPr lang="en-US" sz="1200" err="1">
                <a:solidFill>
                  <a:srgbClr val="3C1411"/>
                </a:solidFill>
                <a:latin typeface="Arial"/>
                <a:cs typeface="Arial"/>
              </a:rPr>
              <a:t>iaculis</a:t>
            </a:r>
            <a:r>
              <a:rPr lang="en-US" sz="1200">
                <a:solidFill>
                  <a:srgbClr val="3C1411"/>
                </a:solidFill>
                <a:latin typeface="Arial"/>
                <a:cs typeface="Arial"/>
              </a:rPr>
              <a:t> lorem </a:t>
            </a:r>
            <a:r>
              <a:rPr lang="en-US" sz="1200" err="1">
                <a:solidFill>
                  <a:srgbClr val="3C1411"/>
                </a:solidFill>
                <a:latin typeface="Arial"/>
                <a:cs typeface="Arial"/>
              </a:rPr>
              <a:t>tempor</a:t>
            </a:r>
            <a:r>
              <a:rPr lang="en-US" sz="1200">
                <a:solidFill>
                  <a:srgbClr val="3C1411"/>
                </a:solidFill>
                <a:latin typeface="Arial"/>
                <a:cs typeface="Arial"/>
              </a:rPr>
              <a:t>, </a:t>
            </a:r>
            <a:r>
              <a:rPr lang="en-US" sz="1200" err="1">
                <a:solidFill>
                  <a:srgbClr val="3C1411"/>
                </a:solidFill>
                <a:latin typeface="Arial"/>
                <a:cs typeface="Arial"/>
              </a:rPr>
              <a:t>varius</a:t>
            </a:r>
            <a:r>
              <a:rPr lang="en-US" sz="1200">
                <a:solidFill>
                  <a:srgbClr val="3C1411"/>
                </a:solidFill>
                <a:latin typeface="Arial"/>
                <a:cs typeface="Arial"/>
              </a:rPr>
              <a:t> </a:t>
            </a:r>
            <a:r>
              <a:rPr lang="en-US" sz="1200" err="1">
                <a:solidFill>
                  <a:srgbClr val="3C1411"/>
                </a:solidFill>
                <a:latin typeface="Arial"/>
                <a:cs typeface="Arial"/>
              </a:rPr>
              <a:t>tellus</a:t>
            </a:r>
            <a:r>
              <a:rPr lang="en-US" sz="1200">
                <a:solidFill>
                  <a:srgbClr val="3C1411"/>
                </a:solidFill>
                <a:latin typeface="Arial"/>
                <a:cs typeface="Arial"/>
              </a:rPr>
              <a:t>.</a:t>
            </a:r>
          </a:p>
        </p:txBody>
      </p:sp>
      <p:sp>
        <p:nvSpPr>
          <p:cNvPr id="2" name="Title 1">
            <a:extLst>
              <a:ext uri="{FF2B5EF4-FFF2-40B4-BE49-F238E27FC236}">
                <a16:creationId xmlns:a16="http://schemas.microsoft.com/office/drawing/2014/main" id="{2D1C0ACF-8C57-C5D0-234C-6CBC81D70C22}"/>
              </a:ext>
            </a:extLst>
          </p:cNvPr>
          <p:cNvSpPr txBox="1">
            <a:spLocks/>
          </p:cNvSpPr>
          <p:nvPr/>
        </p:nvSpPr>
        <p:spPr>
          <a:xfrm>
            <a:off x="377190" y="-13318"/>
            <a:ext cx="4500563" cy="585788"/>
          </a:xfrm>
          <a:prstGeom prst="rect">
            <a:avLst/>
          </a:prstGeom>
        </p:spPr>
        <p:txBody>
          <a:bodyPr anchor="b">
            <a:noAutofit/>
          </a:bodyPr>
          <a:lstStyle>
            <a:lvl1pPr algn="l" defTabSz="914400" rtl="0" eaLnBrk="1" latinLnBrk="0" hangingPunct="1">
              <a:lnSpc>
                <a:spcPct val="90000"/>
              </a:lnSpc>
              <a:spcBef>
                <a:spcPct val="0"/>
              </a:spcBef>
              <a:buNone/>
              <a:defRPr sz="4000" b="0" kern="1200">
                <a:solidFill>
                  <a:srgbClr val="F77BD0"/>
                </a:solidFill>
                <a:latin typeface="+mn-lt"/>
                <a:ea typeface="+mj-ea"/>
                <a:cs typeface="+mj-cs"/>
              </a:defRPr>
            </a:lvl1pPr>
          </a:lstStyle>
          <a:p>
            <a:r>
              <a:rPr lang="en-GB" sz="2250" b="1">
                <a:solidFill>
                  <a:srgbClr val="F05D5E"/>
                </a:solidFill>
                <a:latin typeface="Arial" panose="020B0604020202020204" pitchFamily="34" charset="0"/>
                <a:cs typeface="Arial" panose="020B0604020202020204" pitchFamily="34" charset="0"/>
              </a:rPr>
              <a:t>Title</a:t>
            </a:r>
            <a:endParaRPr lang="en-PT" sz="2250" b="1">
              <a:solidFill>
                <a:srgbClr val="F05D5E"/>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99BCEE98-7903-4954-02DD-1ED6EB88677F}"/>
              </a:ext>
            </a:extLst>
          </p:cNvPr>
          <p:cNvSpPr txBox="1">
            <a:spLocks/>
          </p:cNvSpPr>
          <p:nvPr/>
        </p:nvSpPr>
        <p:spPr>
          <a:xfrm>
            <a:off x="377190" y="502764"/>
            <a:ext cx="4500563" cy="27384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0707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a:solidFill>
                  <a:srgbClr val="3C1411"/>
                </a:solidFill>
                <a:latin typeface="Arial" panose="020B0604020202020204" pitchFamily="34" charset="0"/>
                <a:cs typeface="Arial" panose="020B0604020202020204" pitchFamily="34" charset="0"/>
              </a:rPr>
              <a:t>Subtitle</a:t>
            </a:r>
          </a:p>
        </p:txBody>
      </p:sp>
      <p:sp>
        <p:nvSpPr>
          <p:cNvPr id="5" name="CaixaDeTexto 3">
            <a:extLst>
              <a:ext uri="{FF2B5EF4-FFF2-40B4-BE49-F238E27FC236}">
                <a16:creationId xmlns:a16="http://schemas.microsoft.com/office/drawing/2014/main" id="{3950806D-278F-EEE3-ACAB-E49212B7F56B}"/>
              </a:ext>
            </a:extLst>
          </p:cNvPr>
          <p:cNvSpPr txBox="1"/>
          <p:nvPr/>
        </p:nvSpPr>
        <p:spPr>
          <a:xfrm>
            <a:off x="389430" y="4622957"/>
            <a:ext cx="2079421"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b="1">
                <a:solidFill>
                  <a:srgbClr val="3C1411"/>
                </a:solidFill>
                <a:latin typeface="Arial" panose="020B0604020202020204" pitchFamily="34" charset="0"/>
                <a:cs typeface="Arial" panose="020B0604020202020204" pitchFamily="34" charset="0"/>
              </a:rPr>
              <a:t>Info</a:t>
            </a:r>
          </a:p>
          <a:p>
            <a:r>
              <a:rPr lang="en-US" sz="750" i="1">
                <a:solidFill>
                  <a:schemeClr val="tx1">
                    <a:lumMod val="65000"/>
                    <a:lumOff val="35000"/>
                  </a:schemeClr>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410535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6C29864-F22D-9C49-AF3E-A63ADFE12EE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4590" y="1209057"/>
            <a:ext cx="5988482" cy="3625640"/>
          </a:xfrm>
          <a:prstGeom prst="rect">
            <a:avLst/>
          </a:prstGeom>
          <a:ln>
            <a:noFill/>
          </a:ln>
          <a:effectLst/>
        </p:spPr>
      </p:pic>
      <p:sp>
        <p:nvSpPr>
          <p:cNvPr id="4" name="CaixaDeTexto 15">
            <a:extLst>
              <a:ext uri="{FF2B5EF4-FFF2-40B4-BE49-F238E27FC236}">
                <a16:creationId xmlns:a16="http://schemas.microsoft.com/office/drawing/2014/main" id="{D17FE08A-BB05-E049-9EB2-3858CFCAD0E3}"/>
              </a:ext>
            </a:extLst>
          </p:cNvPr>
          <p:cNvSpPr txBox="1"/>
          <p:nvPr/>
        </p:nvSpPr>
        <p:spPr>
          <a:xfrm>
            <a:off x="6515665" y="1446537"/>
            <a:ext cx="1786666" cy="22512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pt-PT" sz="1013" i="1" err="1">
                <a:solidFill>
                  <a:srgbClr val="3C1411"/>
                </a:solidFill>
                <a:latin typeface="Arial" panose="020B0604020202020204" pitchFamily="34" charset="0"/>
                <a:cs typeface="Arial" panose="020B0604020202020204" pitchFamily="34" charset="0"/>
              </a:rPr>
              <a:t>Subtitle</a:t>
            </a:r>
            <a:endParaRPr lang="pt-PT" sz="1013" i="1">
              <a:solidFill>
                <a:srgbClr val="3C141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E3D06BF-A5DC-CE41-B47A-0105CFFE70F6}"/>
              </a:ext>
            </a:extLst>
          </p:cNvPr>
          <p:cNvSpPr/>
          <p:nvPr/>
        </p:nvSpPr>
        <p:spPr>
          <a:xfrm>
            <a:off x="6515665" y="1087648"/>
            <a:ext cx="1786666" cy="438582"/>
          </a:xfrm>
          <a:prstGeom prst="rect">
            <a:avLst/>
          </a:prstGeom>
        </p:spPr>
        <p:txBody>
          <a:bodyPr wrap="square" anchor="b">
            <a:spAutoFit/>
          </a:bodyPr>
          <a:lstStyle/>
          <a:p>
            <a:r>
              <a:rPr lang="pt-PT" sz="2250" b="1" err="1">
                <a:solidFill>
                  <a:srgbClr val="F05D5E"/>
                </a:solidFill>
                <a:latin typeface="Arial" panose="020B0604020202020204" pitchFamily="34" charset="0"/>
                <a:cs typeface="Arial" panose="020B0604020202020204" pitchFamily="34" charset="0"/>
              </a:rPr>
              <a:t>Title</a:t>
            </a:r>
            <a:endParaRPr lang="pt-PT" sz="2250" b="1">
              <a:solidFill>
                <a:srgbClr val="F05D5E"/>
              </a:solidFill>
              <a:latin typeface="Arial" panose="020B0604020202020204" pitchFamily="34" charset="0"/>
              <a:cs typeface="Arial" panose="020B0604020202020204" pitchFamily="34" charset="0"/>
            </a:endParaRPr>
          </a:p>
        </p:txBody>
      </p:sp>
      <p:sp>
        <p:nvSpPr>
          <p:cNvPr id="6" name="Retângulo 1">
            <a:extLst>
              <a:ext uri="{FF2B5EF4-FFF2-40B4-BE49-F238E27FC236}">
                <a16:creationId xmlns:a16="http://schemas.microsoft.com/office/drawing/2014/main" id="{D33A0DC5-90D6-9549-ABB0-51FB0300DA55}"/>
              </a:ext>
            </a:extLst>
          </p:cNvPr>
          <p:cNvSpPr/>
          <p:nvPr/>
        </p:nvSpPr>
        <p:spPr>
          <a:xfrm>
            <a:off x="6515665" y="1862036"/>
            <a:ext cx="1967090" cy="2828082"/>
          </a:xfrm>
          <a:prstGeom prst="rect">
            <a:avLst/>
          </a:prstGeom>
        </p:spPr>
        <p:txBody>
          <a:bodyPr wrap="square">
            <a:spAutoFit/>
          </a:bodyPr>
          <a:lstStyle/>
          <a:p>
            <a:pPr>
              <a:lnSpc>
                <a:spcPct val="150000"/>
              </a:lnSpc>
            </a:pPr>
            <a:r>
              <a:rPr lang="en-US" sz="1200">
                <a:solidFill>
                  <a:srgbClr val="3C1411"/>
                </a:solidFill>
                <a:latin typeface="Arial" panose="020B0604020202020204" pitchFamily="34" charset="0"/>
                <a:cs typeface="Arial" panose="020B0604020202020204" pitchFamily="34" charset="0"/>
              </a:rPr>
              <a:t>Lorem ipsum dolor sit </a:t>
            </a:r>
            <a:r>
              <a:rPr lang="en-US" sz="1200" err="1">
                <a:solidFill>
                  <a:srgbClr val="3C1411"/>
                </a:solidFill>
                <a:latin typeface="Arial" panose="020B0604020202020204" pitchFamily="34" charset="0"/>
                <a:cs typeface="Arial" panose="020B0604020202020204" pitchFamily="34" charset="0"/>
              </a:rPr>
              <a:t>amet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consectetur</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adipiscing</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elit</a:t>
            </a:r>
            <a:r>
              <a:rPr lang="en-US" sz="1200">
                <a:solidFill>
                  <a:srgbClr val="3C1411"/>
                </a:solidFill>
                <a:latin typeface="Arial" panose="020B0604020202020204" pitchFamily="34" charset="0"/>
                <a:cs typeface="Arial" panose="020B0604020202020204" pitchFamily="34" charset="0"/>
              </a:rPr>
              <a:t>. Sed </a:t>
            </a:r>
            <a:r>
              <a:rPr lang="en-US" sz="1200" err="1">
                <a:solidFill>
                  <a:srgbClr val="3C1411"/>
                </a:solidFill>
                <a:latin typeface="Arial" panose="020B0604020202020204" pitchFamily="34" charset="0"/>
                <a:cs typeface="Arial" panose="020B0604020202020204" pitchFamily="34" charset="0"/>
              </a:rPr>
              <a:t>eget</a:t>
            </a:r>
            <a:r>
              <a:rPr lang="en-US" sz="1200">
                <a:solidFill>
                  <a:srgbClr val="3C1411"/>
                </a:solidFill>
                <a:latin typeface="Arial" panose="020B0604020202020204" pitchFamily="34" charset="0"/>
                <a:cs typeface="Arial" panose="020B0604020202020204" pitchFamily="34" charset="0"/>
              </a:rPr>
              <a:t> mi nisi. Aenean porta </a:t>
            </a:r>
            <a:r>
              <a:rPr lang="en-US" sz="1200" err="1">
                <a:solidFill>
                  <a:srgbClr val="3C1411"/>
                </a:solidFill>
                <a:latin typeface="Arial" panose="020B0604020202020204" pitchFamily="34" charset="0"/>
                <a:cs typeface="Arial" panose="020B0604020202020204" pitchFamily="34" charset="0"/>
              </a:rPr>
              <a:t>tellus</a:t>
            </a:r>
            <a:r>
              <a:rPr lang="en-US" sz="1200">
                <a:solidFill>
                  <a:srgbClr val="3C1411"/>
                </a:solidFill>
                <a:latin typeface="Arial" panose="020B0604020202020204" pitchFamily="34" charset="0"/>
                <a:cs typeface="Arial" panose="020B0604020202020204" pitchFamily="34" charset="0"/>
              </a:rPr>
              <a:t> a ex </a:t>
            </a:r>
            <a:r>
              <a:rPr lang="en-US" sz="1200" err="1">
                <a:solidFill>
                  <a:srgbClr val="3C1411"/>
                </a:solidFill>
                <a:latin typeface="Arial" panose="020B0604020202020204" pitchFamily="34" charset="0"/>
                <a:cs typeface="Arial" panose="020B0604020202020204" pitchFamily="34" charset="0"/>
              </a:rPr>
              <a:t>venenatis</a:t>
            </a:r>
            <a:r>
              <a:rPr lang="en-US" sz="1200">
                <a:solidFill>
                  <a:srgbClr val="3C1411"/>
                </a:solidFill>
                <a:latin typeface="Arial" panose="020B0604020202020204" pitchFamily="34" charset="0"/>
                <a:cs typeface="Arial" panose="020B0604020202020204" pitchFamily="34" charset="0"/>
              </a:rPr>
              <a:t>, </a:t>
            </a:r>
            <a:br>
              <a:rPr lang="en-US" sz="1200">
                <a:solidFill>
                  <a:srgbClr val="3C1411"/>
                </a:solidFill>
                <a:latin typeface="Arial" panose="020B0604020202020204" pitchFamily="34" charset="0"/>
                <a:cs typeface="Arial" panose="020B0604020202020204" pitchFamily="34" charset="0"/>
              </a:rPr>
            </a:br>
            <a:r>
              <a:rPr lang="en-US" sz="1200">
                <a:solidFill>
                  <a:srgbClr val="3C1411"/>
                </a:solidFill>
                <a:latin typeface="Arial" panose="020B0604020202020204" pitchFamily="34" charset="0"/>
                <a:cs typeface="Arial" panose="020B0604020202020204" pitchFamily="34" charset="0"/>
              </a:rPr>
              <a:t>id </a:t>
            </a:r>
            <a:r>
              <a:rPr lang="en-US" sz="1200" err="1">
                <a:solidFill>
                  <a:srgbClr val="3C1411"/>
                </a:solidFill>
                <a:latin typeface="Arial" panose="020B0604020202020204" pitchFamily="34" charset="0"/>
                <a:cs typeface="Arial" panose="020B0604020202020204" pitchFamily="34" charset="0"/>
              </a:rPr>
              <a:t>finibus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nulla</a:t>
            </a:r>
            <a:r>
              <a:rPr lang="en-US" sz="1200">
                <a:solidFill>
                  <a:srgbClr val="3C1411"/>
                </a:solidFill>
                <a:latin typeface="Arial" panose="020B0604020202020204" pitchFamily="34" charset="0"/>
                <a:cs typeface="Arial" panose="020B0604020202020204" pitchFamily="34" charset="0"/>
              </a:rPr>
              <a:t> pharetra.</a:t>
            </a:r>
          </a:p>
          <a:p>
            <a:pPr>
              <a:lnSpc>
                <a:spcPct val="150000"/>
              </a:lnSpc>
            </a:pPr>
            <a:endParaRPr lang="en-US" sz="1200">
              <a:solidFill>
                <a:srgbClr val="3C1411"/>
              </a:solidFill>
              <a:latin typeface="Arial" panose="020B0604020202020204" pitchFamily="34" charset="0"/>
              <a:cs typeface="Arial" panose="020B0604020202020204" pitchFamily="34" charset="0"/>
            </a:endParaRPr>
          </a:p>
          <a:p>
            <a:pPr>
              <a:lnSpc>
                <a:spcPct val="150000"/>
              </a:lnSpc>
            </a:pPr>
            <a:r>
              <a:rPr lang="en-US" sz="1200">
                <a:solidFill>
                  <a:srgbClr val="3C1411"/>
                </a:solidFill>
                <a:latin typeface="Arial" panose="020B0604020202020204" pitchFamily="34" charset="0"/>
                <a:cs typeface="Arial" panose="020B0604020202020204" pitchFamily="34" charset="0"/>
              </a:rPr>
              <a:t>Integer auctor </a:t>
            </a:r>
            <a:r>
              <a:rPr lang="en-US" sz="1200" err="1">
                <a:solidFill>
                  <a:srgbClr val="3C1411"/>
                </a:solidFill>
                <a:latin typeface="Arial" panose="020B0604020202020204" pitchFamily="34" charset="0"/>
                <a:cs typeface="Arial" panose="020B0604020202020204" pitchFamily="34" charset="0"/>
              </a:rPr>
              <a:t>augue</a:t>
            </a:r>
            <a:r>
              <a:rPr lang="en-US" sz="1200">
                <a:solidFill>
                  <a:srgbClr val="3C1411"/>
                </a:solidFill>
                <a:latin typeface="Arial" panose="020B0604020202020204" pitchFamily="34" charset="0"/>
                <a:cs typeface="Arial" panose="020B0604020202020204" pitchFamily="34" charset="0"/>
              </a:rPr>
              <a:t> sed nisi </a:t>
            </a:r>
            <a:r>
              <a:rPr lang="en-US" sz="1200" err="1">
                <a:solidFill>
                  <a:srgbClr val="3C1411"/>
                </a:solidFill>
                <a:latin typeface="Arial" panose="020B0604020202020204" pitchFamily="34" charset="0"/>
                <a:cs typeface="Arial" panose="020B0604020202020204" pitchFamily="34" charset="0"/>
              </a:rPr>
              <a:t>dignissim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bibendum</a:t>
            </a:r>
            <a:r>
              <a:rPr lang="en-US" sz="1200">
                <a:solidFill>
                  <a:srgbClr val="3C1411"/>
                </a:solidFill>
                <a:latin typeface="Arial" panose="020B0604020202020204" pitchFamily="34" charset="0"/>
                <a:cs typeface="Arial" panose="020B0604020202020204" pitchFamily="34" charset="0"/>
              </a:rPr>
              <a:t>.</a:t>
            </a:r>
          </a:p>
        </p:txBody>
      </p:sp>
      <p:sp>
        <p:nvSpPr>
          <p:cNvPr id="7" name="CaixaDeTexto 15">
            <a:extLst>
              <a:ext uri="{FF2B5EF4-FFF2-40B4-BE49-F238E27FC236}">
                <a16:creationId xmlns:a16="http://schemas.microsoft.com/office/drawing/2014/main" id="{0592BF26-C2C2-3D40-ADAB-2D78219BA2B5}"/>
              </a:ext>
            </a:extLst>
          </p:cNvPr>
          <p:cNvSpPr txBox="1"/>
          <p:nvPr/>
        </p:nvSpPr>
        <p:spPr>
          <a:xfrm>
            <a:off x="6515665" y="4658465"/>
            <a:ext cx="1510170" cy="19620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825" b="1" i="1">
                <a:latin typeface="Arial" panose="020B0604020202020204" pitchFamily="34" charset="0"/>
                <a:cs typeface="Arial" panose="020B0604020202020204" pitchFamily="34" charset="0"/>
              </a:rPr>
              <a:t>Image caption</a:t>
            </a:r>
          </a:p>
        </p:txBody>
      </p:sp>
      <p:sp>
        <p:nvSpPr>
          <p:cNvPr id="2" name="Title 1">
            <a:extLst>
              <a:ext uri="{FF2B5EF4-FFF2-40B4-BE49-F238E27FC236}">
                <a16:creationId xmlns:a16="http://schemas.microsoft.com/office/drawing/2014/main" id="{921B05DB-AC76-B500-5A2B-167DE01EE012}"/>
              </a:ext>
            </a:extLst>
          </p:cNvPr>
          <p:cNvSpPr txBox="1">
            <a:spLocks/>
          </p:cNvSpPr>
          <p:nvPr/>
        </p:nvSpPr>
        <p:spPr>
          <a:xfrm>
            <a:off x="377190" y="-13318"/>
            <a:ext cx="4500563" cy="585788"/>
          </a:xfrm>
          <a:prstGeom prst="rect">
            <a:avLst/>
          </a:prstGeom>
        </p:spPr>
        <p:txBody>
          <a:bodyPr anchor="b">
            <a:noAutofit/>
          </a:bodyPr>
          <a:lstStyle>
            <a:lvl1pPr algn="l" defTabSz="914400" rtl="0" eaLnBrk="1" latinLnBrk="0" hangingPunct="1">
              <a:lnSpc>
                <a:spcPct val="90000"/>
              </a:lnSpc>
              <a:spcBef>
                <a:spcPct val="0"/>
              </a:spcBef>
              <a:buNone/>
              <a:defRPr sz="4000" b="0" kern="1200">
                <a:solidFill>
                  <a:srgbClr val="F77BD0"/>
                </a:solidFill>
                <a:latin typeface="+mn-lt"/>
                <a:ea typeface="+mj-ea"/>
                <a:cs typeface="+mj-cs"/>
              </a:defRPr>
            </a:lvl1pPr>
          </a:lstStyle>
          <a:p>
            <a:r>
              <a:rPr lang="en-GB" sz="2250" b="1">
                <a:solidFill>
                  <a:srgbClr val="F05D5E"/>
                </a:solidFill>
                <a:latin typeface="Arial" panose="020B0604020202020204" pitchFamily="34" charset="0"/>
                <a:cs typeface="Arial" panose="020B0604020202020204" pitchFamily="34" charset="0"/>
              </a:rPr>
              <a:t>Title</a:t>
            </a:r>
            <a:endParaRPr lang="en-PT" sz="2250" b="1">
              <a:solidFill>
                <a:srgbClr val="F05D5E"/>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E8BDFA42-6527-9367-6511-A7B21E9CB6B0}"/>
              </a:ext>
            </a:extLst>
          </p:cNvPr>
          <p:cNvSpPr txBox="1">
            <a:spLocks/>
          </p:cNvSpPr>
          <p:nvPr/>
        </p:nvSpPr>
        <p:spPr>
          <a:xfrm>
            <a:off x="377190" y="502764"/>
            <a:ext cx="4500563" cy="27384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0707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a:solidFill>
                  <a:srgbClr val="3C1411"/>
                </a:solidFill>
                <a:latin typeface="Arial" panose="020B0604020202020204" pitchFamily="34" charset="0"/>
                <a:cs typeface="Arial" panose="020B0604020202020204" pitchFamily="34" charset="0"/>
              </a:rPr>
              <a:t>Subtitle</a:t>
            </a:r>
          </a:p>
        </p:txBody>
      </p:sp>
    </p:spTree>
    <p:extLst>
      <p:ext uri="{BB962C8B-B14F-4D97-AF65-F5344CB8AC3E}">
        <p14:creationId xmlns:p14="http://schemas.microsoft.com/office/powerpoint/2010/main" val="15808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1">
            <a:extLst>
              <a:ext uri="{FF2B5EF4-FFF2-40B4-BE49-F238E27FC236}">
                <a16:creationId xmlns:a16="http://schemas.microsoft.com/office/drawing/2014/main" id="{3D897B21-A1ED-AA48-847B-107C73BDF3EE}"/>
              </a:ext>
            </a:extLst>
          </p:cNvPr>
          <p:cNvSpPr/>
          <p:nvPr/>
        </p:nvSpPr>
        <p:spPr>
          <a:xfrm>
            <a:off x="3742807" y="1764375"/>
            <a:ext cx="3549652" cy="1997085"/>
          </a:xfrm>
          <a:prstGeom prst="rect">
            <a:avLst/>
          </a:prstGeom>
        </p:spPr>
        <p:txBody>
          <a:bodyPr wrap="square">
            <a:spAutoFit/>
          </a:bodyPr>
          <a:lstStyle/>
          <a:p>
            <a:pPr>
              <a:lnSpc>
                <a:spcPct val="150000"/>
              </a:lnSpc>
            </a:pPr>
            <a:r>
              <a:rPr lang="en-US" sz="1200">
                <a:solidFill>
                  <a:srgbClr val="3C1411"/>
                </a:solidFill>
                <a:latin typeface="Arial" panose="020B0604020202020204" pitchFamily="34" charset="0"/>
                <a:cs typeface="Arial" panose="020B0604020202020204" pitchFamily="34" charset="0"/>
              </a:rPr>
              <a:t>Interdum et malesuada fames ac ante ipsum primis in faucibus. Vivamus non tellus sed arcu maximus interdum quis sed nunc. Integer ut purus rhoncus, rutrum ex in, pulvinar nisl. Praesent vel laoreet sapien. Nunc quis augue vitae dolor aliquet eleifend. Etiam metus nibh, rutrum in maximus id, luctus eget erat.</a:t>
            </a:r>
          </a:p>
        </p:txBody>
      </p:sp>
      <p:pic>
        <p:nvPicPr>
          <p:cNvPr id="10" name="Picture 9" descr="A picture containing drawing&#10;&#10;Description automatically generated">
            <a:extLst>
              <a:ext uri="{FF2B5EF4-FFF2-40B4-BE49-F238E27FC236}">
                <a16:creationId xmlns:a16="http://schemas.microsoft.com/office/drawing/2014/main" id="{7DF0A5A8-F646-1E44-8439-B5B889E4F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131" y="3669420"/>
            <a:ext cx="3136392" cy="932797"/>
          </a:xfrm>
          <a:prstGeom prst="rect">
            <a:avLst/>
          </a:prstGeom>
        </p:spPr>
      </p:pic>
      <p:sp>
        <p:nvSpPr>
          <p:cNvPr id="11" name="Retângulo 1">
            <a:extLst>
              <a:ext uri="{FF2B5EF4-FFF2-40B4-BE49-F238E27FC236}">
                <a16:creationId xmlns:a16="http://schemas.microsoft.com/office/drawing/2014/main" id="{B10BEA76-7C70-1C46-BB4F-CA0C1239E64E}"/>
              </a:ext>
            </a:extLst>
          </p:cNvPr>
          <p:cNvSpPr/>
          <p:nvPr/>
        </p:nvSpPr>
        <p:spPr>
          <a:xfrm>
            <a:off x="380138" y="1147733"/>
            <a:ext cx="3104684" cy="3405163"/>
          </a:xfrm>
          <a:prstGeom prst="rect">
            <a:avLst/>
          </a:prstGeom>
        </p:spPr>
        <p:txBody>
          <a:bodyPr wrap="square">
            <a:spAutoFit/>
          </a:bodyPr>
          <a:lstStyle/>
          <a:p>
            <a:r>
              <a:rPr lang="en-US" sz="1500" b="1">
                <a:solidFill>
                  <a:srgbClr val="3C1411"/>
                </a:solidFill>
                <a:latin typeface="Arial" panose="020B0604020202020204" pitchFamily="34" charset="0"/>
                <a:cs typeface="Arial" panose="020B0604020202020204" pitchFamily="34" charset="0"/>
              </a:rPr>
              <a:t>LOREM IPSUM DOLOR SIT AMET, CONSECTETUR ADIPISCING ELIT.</a:t>
            </a:r>
          </a:p>
          <a:p>
            <a:endParaRPr lang="pt-PT" sz="1050">
              <a:solidFill>
                <a:srgbClr val="3C1411"/>
              </a:solidFill>
              <a:latin typeface="Arial" panose="020B0604020202020204" pitchFamily="34" charset="0"/>
              <a:cs typeface="Arial" panose="020B0604020202020204" pitchFamily="34" charset="0"/>
            </a:endParaRPr>
          </a:p>
          <a:p>
            <a:pPr>
              <a:lnSpc>
                <a:spcPct val="150000"/>
              </a:lnSpc>
            </a:pPr>
            <a:r>
              <a:rPr lang="en-US" sz="1200">
                <a:solidFill>
                  <a:srgbClr val="3C1411"/>
                </a:solidFill>
                <a:latin typeface="Arial" panose="020B0604020202020204" pitchFamily="34" charset="0"/>
                <a:cs typeface="Arial" panose="020B0604020202020204" pitchFamily="34" charset="0"/>
              </a:rPr>
              <a:t>Sed </a:t>
            </a:r>
            <a:r>
              <a:rPr lang="en-US" sz="1200" err="1">
                <a:solidFill>
                  <a:srgbClr val="3C1411"/>
                </a:solidFill>
                <a:latin typeface="Arial" panose="020B0604020202020204" pitchFamily="34" charset="0"/>
                <a:cs typeface="Arial" panose="020B0604020202020204" pitchFamily="34" charset="0"/>
              </a:rPr>
              <a:t>eget</a:t>
            </a:r>
            <a:r>
              <a:rPr lang="en-US" sz="1200">
                <a:solidFill>
                  <a:srgbClr val="3C1411"/>
                </a:solidFill>
                <a:latin typeface="Arial" panose="020B0604020202020204" pitchFamily="34" charset="0"/>
                <a:cs typeface="Arial" panose="020B0604020202020204" pitchFamily="34" charset="0"/>
              </a:rPr>
              <a:t> mi nisi. Aenean porta </a:t>
            </a:r>
            <a:r>
              <a:rPr lang="en-US" sz="1200" err="1">
                <a:solidFill>
                  <a:srgbClr val="3C1411"/>
                </a:solidFill>
                <a:latin typeface="Arial" panose="020B0604020202020204" pitchFamily="34" charset="0"/>
                <a:cs typeface="Arial" panose="020B0604020202020204" pitchFamily="34" charset="0"/>
              </a:rPr>
              <a:t>tellus</a:t>
            </a:r>
            <a:r>
              <a:rPr lang="en-US" sz="1200">
                <a:solidFill>
                  <a:srgbClr val="3C1411"/>
                </a:solidFill>
                <a:latin typeface="Arial" panose="020B0604020202020204" pitchFamily="34" charset="0"/>
                <a:cs typeface="Arial" panose="020B0604020202020204" pitchFamily="34" charset="0"/>
              </a:rPr>
              <a:t> a ex </a:t>
            </a:r>
            <a:r>
              <a:rPr lang="en-US" sz="1200" err="1">
                <a:solidFill>
                  <a:srgbClr val="3C1411"/>
                </a:solidFill>
                <a:latin typeface="Arial" panose="020B0604020202020204" pitchFamily="34" charset="0"/>
                <a:cs typeface="Arial" panose="020B0604020202020204" pitchFamily="34" charset="0"/>
              </a:rPr>
              <a:t>venenatis</a:t>
            </a:r>
            <a:r>
              <a:rPr lang="en-US" sz="1200">
                <a:solidFill>
                  <a:srgbClr val="3C1411"/>
                </a:solidFill>
                <a:latin typeface="Arial" panose="020B0604020202020204" pitchFamily="34" charset="0"/>
                <a:cs typeface="Arial" panose="020B0604020202020204" pitchFamily="34" charset="0"/>
              </a:rPr>
              <a:t>, id </a:t>
            </a:r>
            <a:r>
              <a:rPr lang="en-US" sz="1200" err="1">
                <a:solidFill>
                  <a:srgbClr val="3C1411"/>
                </a:solidFill>
                <a:latin typeface="Arial" panose="020B0604020202020204" pitchFamily="34" charset="0"/>
                <a:cs typeface="Arial" panose="020B0604020202020204" pitchFamily="34" charset="0"/>
              </a:rPr>
              <a:t>finibus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nulla</a:t>
            </a:r>
            <a:r>
              <a:rPr lang="en-US" sz="1200">
                <a:solidFill>
                  <a:srgbClr val="3C1411"/>
                </a:solidFill>
                <a:latin typeface="Arial" panose="020B0604020202020204" pitchFamily="34" charset="0"/>
                <a:cs typeface="Arial" panose="020B0604020202020204" pitchFamily="34" charset="0"/>
              </a:rPr>
              <a:t> pharetra. Integer auctor </a:t>
            </a:r>
            <a:r>
              <a:rPr lang="en-US" sz="1200" err="1">
                <a:solidFill>
                  <a:srgbClr val="3C1411"/>
                </a:solidFill>
                <a:latin typeface="Arial" panose="020B0604020202020204" pitchFamily="34" charset="0"/>
                <a:cs typeface="Arial" panose="020B0604020202020204" pitchFamily="34" charset="0"/>
              </a:rPr>
              <a:t>augue</a:t>
            </a:r>
            <a:r>
              <a:rPr lang="en-US" sz="1200">
                <a:solidFill>
                  <a:srgbClr val="3C1411"/>
                </a:solidFill>
                <a:latin typeface="Arial" panose="020B0604020202020204" pitchFamily="34" charset="0"/>
                <a:cs typeface="Arial" panose="020B0604020202020204" pitchFamily="34" charset="0"/>
              </a:rPr>
              <a:t> sed nisi </a:t>
            </a:r>
            <a:r>
              <a:rPr lang="en-US" sz="1200" err="1">
                <a:solidFill>
                  <a:srgbClr val="3C1411"/>
                </a:solidFill>
                <a:latin typeface="Arial" panose="020B0604020202020204" pitchFamily="34" charset="0"/>
                <a:cs typeface="Arial" panose="020B0604020202020204" pitchFamily="34" charset="0"/>
              </a:rPr>
              <a:t>dignissim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bibendum</a:t>
            </a:r>
            <a:r>
              <a:rPr lang="en-US" sz="1200">
                <a:solidFill>
                  <a:srgbClr val="3C1411"/>
                </a:solidFill>
                <a:latin typeface="Arial" panose="020B0604020202020204" pitchFamily="34" charset="0"/>
                <a:cs typeface="Arial" panose="020B0604020202020204" pitchFamily="34" charset="0"/>
              </a:rPr>
              <a:t> mi </a:t>
            </a:r>
            <a:r>
              <a:rPr lang="en-US" sz="1200" err="1">
                <a:solidFill>
                  <a:srgbClr val="3C1411"/>
                </a:solidFill>
                <a:latin typeface="Arial" panose="020B0604020202020204" pitchFamily="34" charset="0"/>
                <a:cs typeface="Arial" panose="020B0604020202020204" pitchFamily="34" charset="0"/>
              </a:rPr>
              <a:t>fringilla</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Mauris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tellus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nisl</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mattis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lectus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luctus</a:t>
            </a:r>
            <a:r>
              <a:rPr lang="en-US" sz="1200">
                <a:solidFill>
                  <a:srgbClr val="3C1411"/>
                </a:solidFill>
                <a:latin typeface="Arial" panose="020B0604020202020204" pitchFamily="34" charset="0"/>
                <a:cs typeface="Arial" panose="020B0604020202020204" pitchFamily="34" charset="0"/>
              </a:rPr>
              <a:t> tempus </a:t>
            </a:r>
            <a:r>
              <a:rPr lang="en-US" sz="1200" err="1">
                <a:solidFill>
                  <a:srgbClr val="3C1411"/>
                </a:solidFill>
                <a:latin typeface="Arial" panose="020B0604020202020204" pitchFamily="34" charset="0"/>
                <a:cs typeface="Arial" panose="020B0604020202020204" pitchFamily="34" charset="0"/>
              </a:rPr>
              <a:t>sapien</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Curabitur</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euismod</a:t>
            </a:r>
            <a:r>
              <a:rPr lang="en-US" sz="1200">
                <a:solidFill>
                  <a:srgbClr val="3C1411"/>
                </a:solidFill>
                <a:latin typeface="Arial" panose="020B0604020202020204" pitchFamily="34" charset="0"/>
                <a:cs typeface="Arial" panose="020B0604020202020204" pitchFamily="34" charset="0"/>
              </a:rPr>
              <a:t> semper </a:t>
            </a:r>
            <a:r>
              <a:rPr lang="en-US" sz="1200" err="1">
                <a:solidFill>
                  <a:srgbClr val="3C1411"/>
                </a:solidFill>
                <a:latin typeface="Arial" panose="020B0604020202020204" pitchFamily="34" charset="0"/>
                <a:cs typeface="Arial" panose="020B0604020202020204" pitchFamily="34" charset="0"/>
              </a:rPr>
              <a:t>felis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ut</a:t>
            </a:r>
            <a:r>
              <a:rPr lang="en-US" sz="1200">
                <a:solidFill>
                  <a:srgbClr val="3C1411"/>
                </a:solidFill>
                <a:latin typeface="Arial" panose="020B0604020202020204" pitchFamily="34" charset="0"/>
                <a:cs typeface="Arial" panose="020B0604020202020204" pitchFamily="34" charset="0"/>
              </a:rPr>
              <a:t> tempus </a:t>
            </a:r>
            <a:r>
              <a:rPr lang="en-US" sz="1200" err="1">
                <a:solidFill>
                  <a:srgbClr val="3C1411"/>
                </a:solidFill>
                <a:latin typeface="Arial" panose="020B0604020202020204" pitchFamily="34" charset="0"/>
                <a:cs typeface="Arial" panose="020B0604020202020204" pitchFamily="34" charset="0"/>
              </a:rPr>
              <a:t>massa</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tincidunt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Quisque</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dolor </a:t>
            </a:r>
            <a:r>
              <a:rPr lang="en-US" sz="1200" err="1">
                <a:solidFill>
                  <a:srgbClr val="3C1411"/>
                </a:solidFill>
                <a:latin typeface="Arial" panose="020B0604020202020204" pitchFamily="34" charset="0"/>
                <a:cs typeface="Arial" panose="020B0604020202020204" pitchFamily="34" charset="0"/>
              </a:rPr>
              <a:t>purus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Etiam</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eget</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consequat</a:t>
            </a:r>
            <a:r>
              <a:rPr lang="en-US" sz="1200">
                <a:solidFill>
                  <a:srgbClr val="3C1411"/>
                </a:solidFill>
                <a:latin typeface="Arial" panose="020B0604020202020204" pitchFamily="34" charset="0"/>
                <a:cs typeface="Arial" panose="020B0604020202020204" pitchFamily="34" charset="0"/>
              </a:rPr>
              <a:t> libero, </a:t>
            </a:r>
            <a:r>
              <a:rPr lang="en-US" sz="1200" err="1">
                <a:solidFill>
                  <a:srgbClr val="3C1411"/>
                </a:solidFill>
                <a:latin typeface="Arial" panose="020B0604020202020204" pitchFamily="34" charset="0"/>
                <a:cs typeface="Arial" panose="020B0604020202020204" pitchFamily="34" charset="0"/>
              </a:rPr>
              <a:t>quis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venenatis</a:t>
            </a:r>
            <a:r>
              <a:rPr lang="en-US" sz="1200">
                <a:solidFill>
                  <a:srgbClr val="3C1411"/>
                </a:solidFill>
                <a:latin typeface="Arial" panose="020B0604020202020204" pitchFamily="34" charset="0"/>
                <a:cs typeface="Arial" panose="020B0604020202020204" pitchFamily="34" charset="0"/>
              </a:rPr>
              <a:t> </a:t>
            </a:r>
            <a:r>
              <a:rPr lang="en-US" sz="1200" err="1">
                <a:solidFill>
                  <a:srgbClr val="3C1411"/>
                </a:solidFill>
                <a:latin typeface="Arial" panose="020B0604020202020204" pitchFamily="34" charset="0"/>
                <a:cs typeface="Arial" panose="020B0604020202020204" pitchFamily="34" charset="0"/>
              </a:rPr>
              <a:t>nisl</a:t>
            </a:r>
            <a:r>
              <a:rPr lang="en-US" sz="1200">
                <a:solidFill>
                  <a:srgbClr val="3C1411"/>
                </a:solidFill>
                <a:latin typeface="Arial" panose="020B06040202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5DA2E032-FCE3-5DF3-CA97-6C67CD92E510}"/>
              </a:ext>
            </a:extLst>
          </p:cNvPr>
          <p:cNvSpPr txBox="1">
            <a:spLocks/>
          </p:cNvSpPr>
          <p:nvPr/>
        </p:nvSpPr>
        <p:spPr>
          <a:xfrm>
            <a:off x="377190" y="-13318"/>
            <a:ext cx="4500563" cy="585788"/>
          </a:xfrm>
          <a:prstGeom prst="rect">
            <a:avLst/>
          </a:prstGeom>
        </p:spPr>
        <p:txBody>
          <a:bodyPr anchor="b">
            <a:noAutofit/>
          </a:bodyPr>
          <a:lstStyle>
            <a:lvl1pPr algn="l" defTabSz="914400" rtl="0" eaLnBrk="1" latinLnBrk="0" hangingPunct="1">
              <a:lnSpc>
                <a:spcPct val="90000"/>
              </a:lnSpc>
              <a:spcBef>
                <a:spcPct val="0"/>
              </a:spcBef>
              <a:buNone/>
              <a:defRPr sz="4000" b="0" kern="1200">
                <a:solidFill>
                  <a:srgbClr val="F77BD0"/>
                </a:solidFill>
                <a:latin typeface="+mn-lt"/>
                <a:ea typeface="+mj-ea"/>
                <a:cs typeface="+mj-cs"/>
              </a:defRPr>
            </a:lvl1pPr>
          </a:lstStyle>
          <a:p>
            <a:r>
              <a:rPr lang="en-GB" sz="2250" b="1">
                <a:solidFill>
                  <a:srgbClr val="F05D5E"/>
                </a:solidFill>
              </a:rPr>
              <a:t>Title</a:t>
            </a:r>
            <a:endParaRPr lang="en-PT" sz="2250" b="1">
              <a:solidFill>
                <a:srgbClr val="F05D5E"/>
              </a:solidFill>
            </a:endParaRPr>
          </a:p>
        </p:txBody>
      </p:sp>
      <p:sp>
        <p:nvSpPr>
          <p:cNvPr id="3" name="Subtitle 2">
            <a:extLst>
              <a:ext uri="{FF2B5EF4-FFF2-40B4-BE49-F238E27FC236}">
                <a16:creationId xmlns:a16="http://schemas.microsoft.com/office/drawing/2014/main" id="{948EE0BF-5B3E-2DC9-9F80-090D6395F65B}"/>
              </a:ext>
            </a:extLst>
          </p:cNvPr>
          <p:cNvSpPr txBox="1">
            <a:spLocks/>
          </p:cNvSpPr>
          <p:nvPr/>
        </p:nvSpPr>
        <p:spPr>
          <a:xfrm>
            <a:off x="377190" y="502764"/>
            <a:ext cx="4500563" cy="27384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0707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a:solidFill>
                  <a:srgbClr val="3C1411"/>
                </a:solidFill>
                <a:latin typeface="Arial" panose="020B0604020202020204" pitchFamily="34" charset="0"/>
                <a:cs typeface="Arial" panose="020B0604020202020204" pitchFamily="34" charset="0"/>
              </a:rPr>
              <a:t>Subtitle</a:t>
            </a:r>
          </a:p>
        </p:txBody>
      </p:sp>
      <p:sp>
        <p:nvSpPr>
          <p:cNvPr id="4" name="CaixaDeTexto 3">
            <a:extLst>
              <a:ext uri="{FF2B5EF4-FFF2-40B4-BE49-F238E27FC236}">
                <a16:creationId xmlns:a16="http://schemas.microsoft.com/office/drawing/2014/main" id="{CB96778E-1E89-634F-D3F9-7A27D010B358}"/>
              </a:ext>
            </a:extLst>
          </p:cNvPr>
          <p:cNvSpPr txBox="1"/>
          <p:nvPr/>
        </p:nvSpPr>
        <p:spPr>
          <a:xfrm>
            <a:off x="389430" y="4622957"/>
            <a:ext cx="2079421"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b="1">
                <a:solidFill>
                  <a:srgbClr val="3C1411"/>
                </a:solidFill>
                <a:latin typeface="Arial" panose="020B0604020202020204" pitchFamily="34" charset="0"/>
                <a:cs typeface="Arial" panose="020B0604020202020204" pitchFamily="34" charset="0"/>
              </a:rPr>
              <a:t>Info</a:t>
            </a:r>
          </a:p>
          <a:p>
            <a:r>
              <a:rPr lang="en-US" sz="750" i="1">
                <a:solidFill>
                  <a:schemeClr val="tx1">
                    <a:lumMod val="65000"/>
                    <a:lumOff val="35000"/>
                  </a:schemeClr>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3821948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A175F1A-9587-B64F-9146-F5B2BAEB6201}"/>
              </a:ext>
            </a:extLst>
          </p:cNvPr>
          <p:cNvGraphicFramePr>
            <a:graphicFrameLocks noGrp="1"/>
          </p:cNvGraphicFramePr>
          <p:nvPr>
            <p:extLst>
              <p:ext uri="{D42A27DB-BD31-4B8C-83A1-F6EECF244321}">
                <p14:modId xmlns:p14="http://schemas.microsoft.com/office/powerpoint/2010/main" val="3491146389"/>
              </p:ext>
            </p:extLst>
          </p:nvPr>
        </p:nvGraphicFramePr>
        <p:xfrm>
          <a:off x="389429" y="1783674"/>
          <a:ext cx="8123065" cy="1668780"/>
        </p:xfrm>
        <a:graphic>
          <a:graphicData uri="http://schemas.openxmlformats.org/drawingml/2006/table">
            <a:tbl>
              <a:tblPr firstRow="1" bandRow="1">
                <a:tableStyleId>{5C22544A-7EE6-4342-B048-85BDC9FD1C3A}</a:tableStyleId>
              </a:tblPr>
              <a:tblGrid>
                <a:gridCol w="1410797">
                  <a:extLst>
                    <a:ext uri="{9D8B030D-6E8A-4147-A177-3AD203B41FA5}">
                      <a16:colId xmlns:a16="http://schemas.microsoft.com/office/drawing/2014/main" val="2226405187"/>
                    </a:ext>
                  </a:extLst>
                </a:gridCol>
                <a:gridCol w="2460308">
                  <a:extLst>
                    <a:ext uri="{9D8B030D-6E8A-4147-A177-3AD203B41FA5}">
                      <a16:colId xmlns:a16="http://schemas.microsoft.com/office/drawing/2014/main" val="3097078963"/>
                    </a:ext>
                  </a:extLst>
                </a:gridCol>
                <a:gridCol w="2221194">
                  <a:extLst>
                    <a:ext uri="{9D8B030D-6E8A-4147-A177-3AD203B41FA5}">
                      <a16:colId xmlns:a16="http://schemas.microsoft.com/office/drawing/2014/main" val="2859709262"/>
                    </a:ext>
                  </a:extLst>
                </a:gridCol>
                <a:gridCol w="2030766">
                  <a:extLst>
                    <a:ext uri="{9D8B030D-6E8A-4147-A177-3AD203B41FA5}">
                      <a16:colId xmlns:a16="http://schemas.microsoft.com/office/drawing/2014/main" val="4189530212"/>
                    </a:ext>
                  </a:extLst>
                </a:gridCol>
              </a:tblGrid>
              <a:tr h="278130">
                <a:tc>
                  <a:txBody>
                    <a:bodyPr/>
                    <a:lstStyle/>
                    <a:p>
                      <a:pPr>
                        <a:lnSpc>
                          <a:spcPct val="150000"/>
                        </a:lnSpc>
                      </a:pPr>
                      <a:r>
                        <a:rPr lang="en-PT" sz="1000">
                          <a:solidFill>
                            <a:schemeClr val="bg1"/>
                          </a:solidFill>
                        </a:rPr>
                        <a:t>Column 1</a:t>
                      </a:r>
                    </a:p>
                  </a:txBody>
                  <a:tcPr marL="68580" marR="68580" marT="34290" marB="34290" anchor="ctr">
                    <a:solidFill>
                      <a:srgbClr val="D64443"/>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PT" sz="1000">
                          <a:solidFill>
                            <a:schemeClr val="bg1"/>
                          </a:solidFill>
                        </a:rPr>
                        <a:t>Column 2</a:t>
                      </a:r>
                    </a:p>
                  </a:txBody>
                  <a:tcPr marL="68580" marR="68580" marT="34290" marB="34290" anchor="ctr">
                    <a:solidFill>
                      <a:srgbClr val="D64443"/>
                    </a:solidFill>
                  </a:tcPr>
                </a:tc>
                <a:tc>
                  <a:txBody>
                    <a:bodyPr/>
                    <a:lstStyle/>
                    <a:p>
                      <a:pPr>
                        <a:lnSpc>
                          <a:spcPct val="150000"/>
                        </a:lnSpc>
                      </a:pPr>
                      <a:r>
                        <a:rPr lang="en-PT" sz="1000">
                          <a:solidFill>
                            <a:schemeClr val="bg1"/>
                          </a:solidFill>
                        </a:rPr>
                        <a:t>Column 3</a:t>
                      </a:r>
                    </a:p>
                  </a:txBody>
                  <a:tcPr marL="68580" marR="68580" marT="34290" marB="34290" anchor="ctr">
                    <a:solidFill>
                      <a:srgbClr val="D64443"/>
                    </a:solidFill>
                  </a:tcPr>
                </a:tc>
                <a:tc>
                  <a:txBody>
                    <a:bodyPr/>
                    <a:lstStyle/>
                    <a:p>
                      <a:pPr>
                        <a:lnSpc>
                          <a:spcPct val="150000"/>
                        </a:lnSpc>
                      </a:pPr>
                      <a:r>
                        <a:rPr lang="en-PT" sz="1000">
                          <a:solidFill>
                            <a:schemeClr val="bg1"/>
                          </a:solidFill>
                        </a:rPr>
                        <a:t>Column 4</a:t>
                      </a:r>
                    </a:p>
                  </a:txBody>
                  <a:tcPr marL="68580" marR="68580" marT="34290" marB="34290" anchor="ctr">
                    <a:solidFill>
                      <a:srgbClr val="D64443"/>
                    </a:solidFill>
                  </a:tcPr>
                </a:tc>
                <a:extLst>
                  <a:ext uri="{0D108BD9-81ED-4DB2-BD59-A6C34878D82A}">
                    <a16:rowId xmlns:a16="http://schemas.microsoft.com/office/drawing/2014/main" val="2087320937"/>
                  </a:ext>
                </a:extLst>
              </a:tr>
              <a:tr h="278130">
                <a:tc>
                  <a:txBody>
                    <a:bodyPr/>
                    <a:lstStyle/>
                    <a:p>
                      <a:pPr>
                        <a:lnSpc>
                          <a:spcPct val="150000"/>
                        </a:lnSpc>
                      </a:pPr>
                      <a:r>
                        <a:rPr lang="en-PT" sz="1000">
                          <a:solidFill>
                            <a:schemeClr val="tx1"/>
                          </a:solidFill>
                        </a:rPr>
                        <a:t>Row 1</a:t>
                      </a: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extLst>
                  <a:ext uri="{0D108BD9-81ED-4DB2-BD59-A6C34878D82A}">
                    <a16:rowId xmlns:a16="http://schemas.microsoft.com/office/drawing/2014/main" val="2688280812"/>
                  </a:ext>
                </a:extLst>
              </a:tr>
              <a:tr h="278130">
                <a:tc>
                  <a:txBody>
                    <a:bodyPr/>
                    <a:lstStyle/>
                    <a:p>
                      <a:pPr>
                        <a:lnSpc>
                          <a:spcPct val="150000"/>
                        </a:lnSpc>
                      </a:pPr>
                      <a:r>
                        <a:rPr lang="en-PT" sz="1000">
                          <a:solidFill>
                            <a:schemeClr val="tx1"/>
                          </a:solidFill>
                        </a:rPr>
                        <a:t>Row 2</a:t>
                      </a:r>
                    </a:p>
                  </a:txBody>
                  <a:tcPr marL="68580" marR="68580" marT="34290" marB="34290" anchor="ctr">
                    <a:solidFill>
                      <a:srgbClr val="FEF5F8"/>
                    </a:solidFill>
                  </a:tcPr>
                </a:tc>
                <a:tc>
                  <a:txBody>
                    <a:bodyPr/>
                    <a:lstStyle/>
                    <a:p>
                      <a:pPr>
                        <a:lnSpc>
                          <a:spcPct val="150000"/>
                        </a:lnSpc>
                      </a:pPr>
                      <a:endParaRPr lang="en-PT" sz="1000">
                        <a:solidFill>
                          <a:schemeClr val="tx1"/>
                        </a:solidFill>
                      </a:endParaRPr>
                    </a:p>
                  </a:txBody>
                  <a:tcPr marL="68580" marR="68580" marT="34290" marB="34290" anchor="ctr">
                    <a:solidFill>
                      <a:srgbClr val="FEF5F8"/>
                    </a:solidFill>
                  </a:tcPr>
                </a:tc>
                <a:tc>
                  <a:txBody>
                    <a:bodyPr/>
                    <a:lstStyle/>
                    <a:p>
                      <a:pPr>
                        <a:lnSpc>
                          <a:spcPct val="150000"/>
                        </a:lnSpc>
                      </a:pPr>
                      <a:endParaRPr lang="en-PT" sz="1000">
                        <a:solidFill>
                          <a:schemeClr val="tx1"/>
                        </a:solidFill>
                      </a:endParaRPr>
                    </a:p>
                  </a:txBody>
                  <a:tcPr marL="68580" marR="68580" marT="34290" marB="34290" anchor="ctr">
                    <a:solidFill>
                      <a:srgbClr val="FEF5F8"/>
                    </a:solidFill>
                  </a:tcPr>
                </a:tc>
                <a:tc>
                  <a:txBody>
                    <a:bodyPr/>
                    <a:lstStyle/>
                    <a:p>
                      <a:pPr>
                        <a:lnSpc>
                          <a:spcPct val="150000"/>
                        </a:lnSpc>
                      </a:pPr>
                      <a:endParaRPr lang="en-PT" sz="1000">
                        <a:solidFill>
                          <a:schemeClr val="tx1"/>
                        </a:solidFill>
                      </a:endParaRPr>
                    </a:p>
                  </a:txBody>
                  <a:tcPr marL="68580" marR="68580" marT="34290" marB="34290" anchor="ctr">
                    <a:solidFill>
                      <a:srgbClr val="FEF5F8"/>
                    </a:solidFill>
                  </a:tcPr>
                </a:tc>
                <a:extLst>
                  <a:ext uri="{0D108BD9-81ED-4DB2-BD59-A6C34878D82A}">
                    <a16:rowId xmlns:a16="http://schemas.microsoft.com/office/drawing/2014/main" val="1596134833"/>
                  </a:ext>
                </a:extLst>
              </a:tr>
              <a:tr h="278130">
                <a:tc>
                  <a:txBody>
                    <a:bodyPr/>
                    <a:lstStyle/>
                    <a:p>
                      <a:pPr>
                        <a:lnSpc>
                          <a:spcPct val="150000"/>
                        </a:lnSpc>
                      </a:pPr>
                      <a:r>
                        <a:rPr lang="en-PT" sz="1000">
                          <a:solidFill>
                            <a:schemeClr val="tx1"/>
                          </a:solidFill>
                        </a:rPr>
                        <a:t>Row 3</a:t>
                      </a: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extLst>
                  <a:ext uri="{0D108BD9-81ED-4DB2-BD59-A6C34878D82A}">
                    <a16:rowId xmlns:a16="http://schemas.microsoft.com/office/drawing/2014/main" val="3587840869"/>
                  </a:ext>
                </a:extLst>
              </a:tr>
              <a:tr h="278130">
                <a:tc>
                  <a:txBody>
                    <a:bodyPr/>
                    <a:lstStyle/>
                    <a:p>
                      <a:pPr>
                        <a:lnSpc>
                          <a:spcPct val="150000"/>
                        </a:lnSpc>
                      </a:pPr>
                      <a:r>
                        <a:rPr lang="en-PT" sz="1000">
                          <a:solidFill>
                            <a:schemeClr val="tx1"/>
                          </a:solidFill>
                        </a:rPr>
                        <a:t>Row 4</a:t>
                      </a:r>
                    </a:p>
                  </a:txBody>
                  <a:tcPr marL="68580" marR="68580" marT="34290" marB="34290" anchor="ctr">
                    <a:solidFill>
                      <a:srgbClr val="FEF5F8"/>
                    </a:solidFill>
                  </a:tcPr>
                </a:tc>
                <a:tc>
                  <a:txBody>
                    <a:bodyPr/>
                    <a:lstStyle/>
                    <a:p>
                      <a:pPr>
                        <a:lnSpc>
                          <a:spcPct val="150000"/>
                        </a:lnSpc>
                      </a:pPr>
                      <a:endParaRPr lang="en-PT" sz="1000">
                        <a:solidFill>
                          <a:schemeClr val="tx1"/>
                        </a:solidFill>
                      </a:endParaRPr>
                    </a:p>
                  </a:txBody>
                  <a:tcPr marL="68580" marR="68580" marT="34290" marB="34290" anchor="ctr">
                    <a:solidFill>
                      <a:srgbClr val="FEF5F8"/>
                    </a:solidFill>
                  </a:tcPr>
                </a:tc>
                <a:tc>
                  <a:txBody>
                    <a:bodyPr/>
                    <a:lstStyle/>
                    <a:p>
                      <a:pPr>
                        <a:lnSpc>
                          <a:spcPct val="150000"/>
                        </a:lnSpc>
                      </a:pPr>
                      <a:endParaRPr lang="en-PT" sz="1000">
                        <a:solidFill>
                          <a:schemeClr val="tx1"/>
                        </a:solidFill>
                      </a:endParaRPr>
                    </a:p>
                  </a:txBody>
                  <a:tcPr marL="68580" marR="68580" marT="34290" marB="34290" anchor="ctr">
                    <a:solidFill>
                      <a:srgbClr val="FEF5F8"/>
                    </a:solidFill>
                  </a:tcPr>
                </a:tc>
                <a:tc>
                  <a:txBody>
                    <a:bodyPr/>
                    <a:lstStyle/>
                    <a:p>
                      <a:pPr>
                        <a:lnSpc>
                          <a:spcPct val="150000"/>
                        </a:lnSpc>
                      </a:pPr>
                      <a:endParaRPr lang="en-PT" sz="1000">
                        <a:solidFill>
                          <a:schemeClr val="tx1"/>
                        </a:solidFill>
                      </a:endParaRPr>
                    </a:p>
                  </a:txBody>
                  <a:tcPr marL="68580" marR="68580" marT="34290" marB="34290" anchor="ctr">
                    <a:solidFill>
                      <a:srgbClr val="FEF5F8"/>
                    </a:solidFill>
                  </a:tcPr>
                </a:tc>
                <a:extLst>
                  <a:ext uri="{0D108BD9-81ED-4DB2-BD59-A6C34878D82A}">
                    <a16:rowId xmlns:a16="http://schemas.microsoft.com/office/drawing/2014/main" val="1642040196"/>
                  </a:ext>
                </a:extLst>
              </a:tr>
              <a:tr h="278130">
                <a:tc>
                  <a:txBody>
                    <a:bodyPr/>
                    <a:lstStyle/>
                    <a:p>
                      <a:pPr>
                        <a:lnSpc>
                          <a:spcPct val="150000"/>
                        </a:lnSpc>
                      </a:pPr>
                      <a:r>
                        <a:rPr lang="en-PT" sz="1000">
                          <a:solidFill>
                            <a:schemeClr val="tx1"/>
                          </a:solidFill>
                        </a:rPr>
                        <a:t>Row 5</a:t>
                      </a: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tc>
                  <a:txBody>
                    <a:bodyPr/>
                    <a:lstStyle/>
                    <a:p>
                      <a:pPr>
                        <a:lnSpc>
                          <a:spcPct val="150000"/>
                        </a:lnSpc>
                      </a:pPr>
                      <a:endParaRPr lang="en-PT" sz="1000">
                        <a:solidFill>
                          <a:schemeClr val="tx1"/>
                        </a:solidFill>
                      </a:endParaRPr>
                    </a:p>
                  </a:txBody>
                  <a:tcPr marL="68580" marR="68580" marT="34290" marB="34290" anchor="ctr">
                    <a:solidFill>
                      <a:schemeClr val="bg1"/>
                    </a:solidFill>
                  </a:tcPr>
                </a:tc>
                <a:extLst>
                  <a:ext uri="{0D108BD9-81ED-4DB2-BD59-A6C34878D82A}">
                    <a16:rowId xmlns:a16="http://schemas.microsoft.com/office/drawing/2014/main" val="4042721463"/>
                  </a:ext>
                </a:extLst>
              </a:tr>
            </a:tbl>
          </a:graphicData>
        </a:graphic>
      </p:graphicFrame>
      <p:sp>
        <p:nvSpPr>
          <p:cNvPr id="15" name="Retângulo 1">
            <a:extLst>
              <a:ext uri="{FF2B5EF4-FFF2-40B4-BE49-F238E27FC236}">
                <a16:creationId xmlns:a16="http://schemas.microsoft.com/office/drawing/2014/main" id="{BE55E50A-6E0B-6A4B-A9B7-F5F49E8CDF64}"/>
              </a:ext>
            </a:extLst>
          </p:cNvPr>
          <p:cNvSpPr/>
          <p:nvPr/>
        </p:nvSpPr>
        <p:spPr>
          <a:xfrm>
            <a:off x="380138" y="1070581"/>
            <a:ext cx="5688395" cy="741998"/>
          </a:xfrm>
          <a:prstGeom prst="rect">
            <a:avLst/>
          </a:prstGeom>
        </p:spPr>
        <p:txBody>
          <a:bodyPr wrap="square">
            <a:spAutoFit/>
          </a:bodyPr>
          <a:lstStyle/>
          <a:p>
            <a:pPr>
              <a:lnSpc>
                <a:spcPct val="150000"/>
              </a:lnSpc>
            </a:pPr>
            <a:r>
              <a:rPr lang="en-US" sz="1500" b="1">
                <a:solidFill>
                  <a:srgbClr val="3C1411"/>
                </a:solidFill>
                <a:latin typeface="Arial" panose="020B0604020202020204" pitchFamily="34" charset="0"/>
                <a:cs typeface="Arial" panose="020B0604020202020204" pitchFamily="34" charset="0"/>
              </a:rPr>
              <a:t>LOREM IPSUM DOLOR SIT AMET, CONSECTETUR ADIPISCING ELIT.</a:t>
            </a:r>
            <a:endParaRPr lang="en-US" sz="1200">
              <a:solidFill>
                <a:srgbClr val="3C141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2874535D-A4AE-D54C-0B23-9F7944648E2E}"/>
              </a:ext>
            </a:extLst>
          </p:cNvPr>
          <p:cNvSpPr txBox="1">
            <a:spLocks/>
          </p:cNvSpPr>
          <p:nvPr/>
        </p:nvSpPr>
        <p:spPr>
          <a:xfrm>
            <a:off x="377190" y="-13318"/>
            <a:ext cx="4500563" cy="585788"/>
          </a:xfrm>
          <a:prstGeom prst="rect">
            <a:avLst/>
          </a:prstGeom>
        </p:spPr>
        <p:txBody>
          <a:bodyPr anchor="b">
            <a:noAutofit/>
          </a:bodyPr>
          <a:lstStyle>
            <a:lvl1pPr algn="l" defTabSz="914400" rtl="0" eaLnBrk="1" latinLnBrk="0" hangingPunct="1">
              <a:lnSpc>
                <a:spcPct val="90000"/>
              </a:lnSpc>
              <a:spcBef>
                <a:spcPct val="0"/>
              </a:spcBef>
              <a:buNone/>
              <a:defRPr sz="4000" b="0" kern="1200">
                <a:solidFill>
                  <a:srgbClr val="F77BD0"/>
                </a:solidFill>
                <a:latin typeface="+mn-lt"/>
                <a:ea typeface="+mj-ea"/>
                <a:cs typeface="+mj-cs"/>
              </a:defRPr>
            </a:lvl1pPr>
          </a:lstStyle>
          <a:p>
            <a:r>
              <a:rPr lang="en-GB" sz="2250" b="1">
                <a:solidFill>
                  <a:srgbClr val="F05D5E"/>
                </a:solidFill>
                <a:latin typeface="Arial" panose="020B0604020202020204" pitchFamily="34" charset="0"/>
                <a:cs typeface="Arial" panose="020B0604020202020204" pitchFamily="34" charset="0"/>
              </a:rPr>
              <a:t>Title</a:t>
            </a:r>
            <a:endParaRPr lang="en-PT" sz="2250" b="1">
              <a:solidFill>
                <a:srgbClr val="F05D5E"/>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FFAD53D2-3A28-D76B-4ABD-C45AC349DB5C}"/>
              </a:ext>
            </a:extLst>
          </p:cNvPr>
          <p:cNvSpPr txBox="1">
            <a:spLocks/>
          </p:cNvSpPr>
          <p:nvPr/>
        </p:nvSpPr>
        <p:spPr>
          <a:xfrm>
            <a:off x="377190" y="502764"/>
            <a:ext cx="4500563" cy="27384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0707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500">
                <a:solidFill>
                  <a:srgbClr val="3C1411"/>
                </a:solidFill>
                <a:latin typeface="Arial" panose="020B0604020202020204" pitchFamily="34" charset="0"/>
                <a:cs typeface="Arial" panose="020B0604020202020204" pitchFamily="34" charset="0"/>
              </a:rPr>
              <a:t>Subtitle</a:t>
            </a:r>
          </a:p>
        </p:txBody>
      </p:sp>
      <p:sp>
        <p:nvSpPr>
          <p:cNvPr id="5" name="CaixaDeTexto 3">
            <a:extLst>
              <a:ext uri="{FF2B5EF4-FFF2-40B4-BE49-F238E27FC236}">
                <a16:creationId xmlns:a16="http://schemas.microsoft.com/office/drawing/2014/main" id="{3AB259CF-5725-F505-EDFF-0DC9008D516A}"/>
              </a:ext>
            </a:extLst>
          </p:cNvPr>
          <p:cNvSpPr txBox="1"/>
          <p:nvPr/>
        </p:nvSpPr>
        <p:spPr>
          <a:xfrm>
            <a:off x="389430" y="4622957"/>
            <a:ext cx="2079421" cy="32316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900" b="1">
                <a:solidFill>
                  <a:srgbClr val="3C1411"/>
                </a:solidFill>
                <a:latin typeface="Arial" panose="020B0604020202020204" pitchFamily="34" charset="0"/>
                <a:cs typeface="Arial" panose="020B0604020202020204" pitchFamily="34" charset="0"/>
              </a:rPr>
              <a:t>Info</a:t>
            </a:r>
          </a:p>
          <a:p>
            <a:r>
              <a:rPr lang="en-US" sz="750" i="1">
                <a:solidFill>
                  <a:schemeClr val="tx1">
                    <a:lumMod val="65000"/>
                    <a:lumOff val="35000"/>
                  </a:schemeClr>
                </a:solidFill>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184793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Uma imagem com texto, ClipArt&#10;&#10;Descrição gerada automaticamente">
            <a:extLst>
              <a:ext uri="{FF2B5EF4-FFF2-40B4-BE49-F238E27FC236}">
                <a16:creationId xmlns:a16="http://schemas.microsoft.com/office/drawing/2014/main" id="{8A62538C-0B24-A4F5-9026-B6796A7E7F7F}"/>
              </a:ext>
            </a:extLst>
          </p:cNvPr>
          <p:cNvPicPr>
            <a:picLocks noChangeAspect="1"/>
          </p:cNvPicPr>
          <p:nvPr/>
        </p:nvPicPr>
        <p:blipFill>
          <a:blip r:embed="rId2"/>
          <a:stretch>
            <a:fillRect/>
          </a:stretch>
        </p:blipFill>
        <p:spPr>
          <a:xfrm>
            <a:off x="3362176" y="3759201"/>
            <a:ext cx="2109204" cy="444644"/>
          </a:xfrm>
          <a:prstGeom prst="rect">
            <a:avLst/>
          </a:prstGeom>
        </p:spPr>
      </p:pic>
      <p:sp>
        <p:nvSpPr>
          <p:cNvPr id="3" name="Title 1">
            <a:extLst>
              <a:ext uri="{FF2B5EF4-FFF2-40B4-BE49-F238E27FC236}">
                <a16:creationId xmlns:a16="http://schemas.microsoft.com/office/drawing/2014/main" id="{4F4A089C-B3C3-2CA3-CDC4-10D7115CCB47}"/>
              </a:ext>
            </a:extLst>
          </p:cNvPr>
          <p:cNvSpPr txBox="1">
            <a:spLocks/>
          </p:cNvSpPr>
          <p:nvPr/>
        </p:nvSpPr>
        <p:spPr>
          <a:xfrm>
            <a:off x="2321718" y="1658884"/>
            <a:ext cx="4500563" cy="585788"/>
          </a:xfrm>
          <a:prstGeom prst="rect">
            <a:avLst/>
          </a:prstGeom>
        </p:spPr>
        <p:txBody>
          <a:bodyPr anchor="b">
            <a:noAutofit/>
          </a:bodyPr>
          <a:lstStyle>
            <a:lvl1pPr algn="l" defTabSz="914400" rtl="0" eaLnBrk="1" latinLnBrk="0" hangingPunct="1">
              <a:lnSpc>
                <a:spcPct val="90000"/>
              </a:lnSpc>
              <a:spcBef>
                <a:spcPct val="0"/>
              </a:spcBef>
              <a:buNone/>
              <a:defRPr sz="4000" b="0" kern="1200">
                <a:solidFill>
                  <a:srgbClr val="F77BD0"/>
                </a:solidFill>
                <a:latin typeface="+mn-lt"/>
                <a:ea typeface="+mj-ea"/>
                <a:cs typeface="+mj-cs"/>
              </a:defRPr>
            </a:lvl1pPr>
          </a:lstStyle>
          <a:p>
            <a:pPr algn="ctr"/>
            <a:r>
              <a:rPr lang="en-GB" b="1">
                <a:solidFill>
                  <a:schemeClr val="bg1"/>
                </a:solidFill>
                <a:latin typeface="Arial" panose="020B0604020202020204" pitchFamily="34" charset="0"/>
                <a:cs typeface="Arial" panose="020B0604020202020204" pitchFamily="34" charset="0"/>
              </a:rPr>
              <a:t>Thank you</a:t>
            </a:r>
            <a:endParaRPr lang="en-PT" b="1">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D2C4BE96-B4E4-6DD3-F3DC-510A0759EEBC}"/>
              </a:ext>
            </a:extLst>
          </p:cNvPr>
          <p:cNvSpPr txBox="1">
            <a:spLocks/>
          </p:cNvSpPr>
          <p:nvPr/>
        </p:nvSpPr>
        <p:spPr>
          <a:xfrm>
            <a:off x="457200" y="4392530"/>
            <a:ext cx="8229599" cy="53061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70707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000" err="1">
                <a:solidFill>
                  <a:schemeClr val="bg1"/>
                </a:solidFill>
                <a:latin typeface="Arial" panose="020B0604020202020204" pitchFamily="34" charset="0"/>
                <a:cs typeface="Arial" panose="020B0604020202020204" pitchFamily="34" charset="0"/>
              </a:rPr>
              <a:t>www.</a:t>
            </a:r>
            <a:r>
              <a:rPr lang="en-GB" sz="2000" b="1" err="1">
                <a:solidFill>
                  <a:schemeClr val="bg1"/>
                </a:solidFill>
                <a:latin typeface="Arial" panose="020B0604020202020204" pitchFamily="34" charset="0"/>
                <a:cs typeface="Arial" panose="020B0604020202020204" pitchFamily="34" charset="0"/>
              </a:rPr>
              <a:t>evigationclinicalcases</a:t>
            </a:r>
            <a:r>
              <a:rPr lang="en-GB" sz="2000" err="1">
                <a:solidFill>
                  <a:schemeClr val="bg1"/>
                </a:solidFill>
                <a:latin typeface="Arial" panose="020B0604020202020204" pitchFamily="34" charset="0"/>
                <a:cs typeface="Arial" panose="020B0604020202020204" pitchFamily="34" charset="0"/>
              </a:rPr>
              <a:t>.com</a:t>
            </a:r>
            <a:endParaRPr lang="en-GB" sz="20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893090"/>
      </p:ext>
    </p:extLst>
  </p:cSld>
  <p:clrMapOvr>
    <a:masterClrMapping/>
  </p:clrMapOvr>
</p:sld>
</file>

<file path=ppt/theme/theme1.xml><?xml version="1.0" encoding="utf-8"?>
<a:theme xmlns:a="http://schemas.openxmlformats.org/drawingml/2006/main" name="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delo de apresentaçã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026235D2A251842B734CDDE7CFE10EA" ma:contentTypeVersion="15" ma:contentTypeDescription="Criar um novo documento." ma:contentTypeScope="" ma:versionID="984b47a8b3c0e4e2e3dd4138ba99e926">
  <xsd:schema xmlns:xsd="http://www.w3.org/2001/XMLSchema" xmlns:xs="http://www.w3.org/2001/XMLSchema" xmlns:p="http://schemas.microsoft.com/office/2006/metadata/properties" xmlns:ns2="9cf3588a-64d2-4361-9c22-3b805e800cb3" xmlns:ns3="0d4122a8-f392-43e0-9371-8505a9fd0cd1" targetNamespace="http://schemas.microsoft.com/office/2006/metadata/properties" ma:root="true" ma:fieldsID="f7732f965da59fc0b7e4e41e1b2cde9b" ns2:_="" ns3:_="">
    <xsd:import namespace="9cf3588a-64d2-4361-9c22-3b805e800cb3"/>
    <xsd:import namespace="0d4122a8-f392-43e0-9371-8505a9fd0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3588a-64d2-4361-9c22-3b805e800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Etiquetas de Imagem" ma:readOnly="false" ma:fieldId="{5cf76f15-5ced-4ddc-b409-7134ff3c332f}" ma:taxonomyMulti="true" ma:sspId="f0e915e2-2c61-4469-adf1-0bc69b39a590" ma:termSetId="09814cd3-568e-fe90-9814-8d621ff8fb84" ma:anchorId="fba54fb3-c3e1-fe81-a776-ca4b69148c4d" ma:open="true" ma:isKeyword="false">
      <xsd:complexType>
        <xsd:sequence>
          <xsd:element ref="pc:Terms" minOccurs="0" maxOccurs="1"/>
        </xsd:sequence>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4122a8-f392-43e0-9371-8505a9fd0cd1" elementFormDefault="qualified">
    <xsd:import namespace="http://schemas.microsoft.com/office/2006/documentManagement/types"/>
    <xsd:import namespace="http://schemas.microsoft.com/office/infopath/2007/PartnerControls"/>
    <xsd:element name="SharedWithUsers" ma:index="14" nillable="true" ma:displayName="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hes de Partilhado Com" ma:internalName="SharedWithDetails" ma:readOnly="true">
      <xsd:simpleType>
        <xsd:restriction base="dms:Note">
          <xsd:maxLength value="255"/>
        </xsd:restriction>
      </xsd:simpleType>
    </xsd:element>
    <xsd:element name="TaxCatchAll" ma:index="19" nillable="true" ma:displayName="Taxonomy Catch All Column" ma:hidden="true" ma:list="{a40b5fc7-2c98-4fb5-8d4d-4611bd6d5e4b}" ma:internalName="TaxCatchAll" ma:showField="CatchAllData" ma:web="0d4122a8-f392-43e0-9371-8505a9fd0c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f3588a-64d2-4361-9c22-3b805e800cb3">
      <Terms xmlns="http://schemas.microsoft.com/office/infopath/2007/PartnerControls"/>
    </lcf76f155ced4ddcb4097134ff3c332f>
    <TaxCatchAll xmlns="0d4122a8-f392-43e0-9371-8505a9fd0cd1" xsi:nil="true"/>
  </documentManagement>
</p:properties>
</file>

<file path=customXml/itemProps1.xml><?xml version="1.0" encoding="utf-8"?>
<ds:datastoreItem xmlns:ds="http://schemas.openxmlformats.org/officeDocument/2006/customXml" ds:itemID="{B60970C2-B503-4990-BA26-9E05252DC1C6}">
  <ds:schemaRefs>
    <ds:schemaRef ds:uri="http://schemas.microsoft.com/sharepoint/v3/contenttype/forms"/>
  </ds:schemaRefs>
</ds:datastoreItem>
</file>

<file path=customXml/itemProps2.xml><?xml version="1.0" encoding="utf-8"?>
<ds:datastoreItem xmlns:ds="http://schemas.openxmlformats.org/officeDocument/2006/customXml" ds:itemID="{4EEE7F82-C416-45B9-A73C-41B596E8C1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f3588a-64d2-4361-9c22-3b805e800cb3"/>
    <ds:schemaRef ds:uri="0d4122a8-f392-43e0-9371-8505a9fd0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905CCE-500F-43D6-ADA2-2CAAE7B1EE60}">
  <ds:schemaRefs>
    <ds:schemaRef ds:uri="0d4122a8-f392-43e0-9371-8505a9fd0cd1"/>
    <ds:schemaRef ds:uri="9cf3588a-64d2-4361-9c22-3b805e800c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Apresentação no Ecrã (16:9)</PresentationFormat>
  <Slides>9</Slides>
  <Notes>0</Notes>
  <HiddenSlides>0</HiddenSlides>
  <ScaleCrop>false</ScaleCrop>
  <HeadingPairs>
    <vt:vector size="4" baseType="variant">
      <vt:variant>
        <vt:lpstr>Tema</vt:lpstr>
      </vt:variant>
      <vt:variant>
        <vt:i4>2</vt:i4>
      </vt:variant>
      <vt:variant>
        <vt:lpstr>Títulos dos diapositivos</vt:lpstr>
      </vt:variant>
      <vt:variant>
        <vt:i4>9</vt:i4>
      </vt:variant>
    </vt:vector>
  </HeadingPairs>
  <TitlesOfParts>
    <vt:vector size="11" baseType="lpstr">
      <vt:lpstr>Modelo de apresentação personalizado</vt:lpstr>
      <vt:lpstr>1_Modelo de apresentação personalizado</vt:lpstr>
      <vt:lpstr>Enter the title of your clinical case here</vt:lpstr>
      <vt:lpstr>Title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FACTOR CHAVE, LDA</dc:creator>
  <cp:revision>2</cp:revision>
  <dcterms:created xsi:type="dcterms:W3CDTF">2021-03-17T10:58:05Z</dcterms:created>
  <dcterms:modified xsi:type="dcterms:W3CDTF">2022-11-15T15:46:18Z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0x010100B026235D2A251842B734CDDE7CFE10EA</vt:lpwstr>
  </property>
  <property fmtid="{D5CDD505-2E9C-101B-9397-08002B2CF9AE}" pid="3" name="MediaServiceImageTags">
    <vt:lpwstr/>
  </property>
</Properties>
</file>